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Default Extension="fntdata" ContentType="application/x-fontdata"/>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tableStyles.xml" ContentType="application/vnd.openxmlformats-officedocument.presentationml.tableStyles+xml"/>
  <Default Extension="wdp" ContentType="image/vnd.ms-photo"/>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Lst>
  <p:notesMasterIdLst>
    <p:notesMasterId r:id="rId12"/>
  </p:notesMasterIdLst>
  <p:sldIdLst>
    <p:sldId id="256" r:id="rId2"/>
    <p:sldId id="301" r:id="rId3"/>
    <p:sldId id="302" r:id="rId4"/>
    <p:sldId id="304" r:id="rId5"/>
    <p:sldId id="303" r:id="rId6"/>
    <p:sldId id="305" r:id="rId7"/>
    <p:sldId id="308" r:id="rId8"/>
    <p:sldId id="309" r:id="rId9"/>
    <p:sldId id="300" r:id="rId10"/>
    <p:sldId id="275" r:id="rId11"/>
  </p:sldIdLst>
  <p:sldSz cx="9144000" cy="5143500" type="screen16x9"/>
  <p:notesSz cx="6858000" cy="9144000"/>
  <p:embeddedFontLst>
    <p:embeddedFont>
      <p:font typeface="Nirmala UI" pitchFamily="34" charset="0"/>
      <p:regular r:id="rId13"/>
      <p:bold r:id="rId14"/>
    </p:embeddedFont>
    <p:embeddedFont>
      <p:font typeface="Pangolin" charset="-52"/>
      <p:regular r:id="rId15"/>
    </p:embeddedFont>
    <p:embeddedFont>
      <p:font typeface="Baloo 2" charset="0"/>
      <p:regular r:id="rId16"/>
      <p:bold r:id="rId1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9900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F5A8B88F-C17E-4D8A-A38C-42D398A769F5}">
  <a:tblStyle styleId="{F5A8B88F-C17E-4D8A-A38C-42D398A769F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5063" autoAdjust="0"/>
  </p:normalViewPr>
  <p:slideViewPr>
    <p:cSldViewPr snapToGrid="0">
      <p:cViewPr varScale="1">
        <p:scale>
          <a:sx n="110" d="100"/>
          <a:sy n="110" d="100"/>
        </p:scale>
        <p:origin x="-1560" y="-84"/>
      </p:cViewPr>
      <p:guideLst>
        <p:guide orient="horz" pos="1620"/>
        <p:guide pos="2880"/>
      </p:guideLst>
    </p:cSldViewPr>
  </p:slideViewPr>
  <p:notesTextViewPr>
    <p:cViewPr>
      <p:scale>
        <a:sx n="1" d="1"/>
        <a:sy n="1" d="1"/>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xmlns="" val="69922401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91c7d10726_8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91c7d10726_8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u-RU" dirty="0" smtClean="0"/>
              <a:t>Меня зовут </a:t>
            </a:r>
            <a:r>
              <a:rPr lang="ru-RU" dirty="0" err="1" smtClean="0"/>
              <a:t>зовут</a:t>
            </a:r>
            <a:r>
              <a:rPr lang="ru-RU" dirty="0" smtClean="0"/>
              <a:t> Янина Святославовна </a:t>
            </a:r>
            <a:r>
              <a:rPr lang="ru-RU" dirty="0" err="1" smtClean="0"/>
              <a:t>Литвинко</a:t>
            </a:r>
            <a:r>
              <a:rPr lang="ru-RU" dirty="0" smtClean="0"/>
              <a:t>, я </a:t>
            </a:r>
            <a:r>
              <a:rPr lang="ru-RU" dirty="0" err="1" smtClean="0"/>
              <a:t>тьютор</a:t>
            </a:r>
            <a:r>
              <a:rPr lang="ru-RU" dirty="0" smtClean="0"/>
              <a:t> образовательного проекта Парка Высоких технологий «Информатика без розетки».</a:t>
            </a:r>
          </a:p>
          <a:p>
            <a:pPr marL="0" lvl="0" indent="0" algn="l" rtl="0">
              <a:spcBef>
                <a:spcPts val="0"/>
              </a:spcBef>
              <a:spcAft>
                <a:spcPts val="0"/>
              </a:spcAft>
              <a:buNone/>
            </a:pPr>
            <a:r>
              <a:rPr lang="ru-RU" dirty="0" smtClean="0"/>
              <a:t>Как молодой </a:t>
            </a:r>
            <a:r>
              <a:rPr lang="ru-RU" dirty="0" err="1" smtClean="0"/>
              <a:t>тьютор</a:t>
            </a:r>
            <a:r>
              <a:rPr lang="ru-RU" dirty="0" smtClean="0"/>
              <a:t> и уверенный пользователь ПК, я решила, что улучшить качество взаимодействия с родителями можно через социальные сети и </a:t>
            </a:r>
            <a:r>
              <a:rPr lang="ru-RU" dirty="0" err="1" smtClean="0"/>
              <a:t>мессенджеры</a:t>
            </a:r>
            <a:r>
              <a:rPr lang="ru-RU" dirty="0" smtClean="0"/>
              <a:t>. </a:t>
            </a:r>
          </a:p>
          <a:p>
            <a:pPr marL="0" lvl="0" indent="0" algn="l" rtl="0">
              <a:spcBef>
                <a:spcPts val="0"/>
              </a:spcBef>
              <a:spcAft>
                <a:spcPts val="0"/>
              </a:spcAft>
              <a:buNone/>
            </a:pPr>
            <a:r>
              <a:rPr lang="ru-RU" dirty="0" smtClean="0"/>
              <a:t>На мой взгляд, это не только удобная, но и наиболее эффективная форма работы с родителями в рамках проекта «Информатика без розетки».</a:t>
            </a:r>
          </a:p>
          <a:p>
            <a:pPr marL="0" lvl="0" indent="0" algn="l" rtl="0">
              <a:spcBef>
                <a:spcPts val="0"/>
              </a:spcBef>
              <a:spcAft>
                <a:spcPts val="0"/>
              </a:spcAft>
              <a:buNone/>
            </a:pPr>
            <a:endParaRPr lang="ru-RU"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xmlns="" val="37541792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8d1232f882_0_6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8d1232f882_0_6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u-RU" sz="1100" b="0" i="0" u="none" strike="noStrike" cap="none" dirty="0" smtClean="0">
                <a:solidFill>
                  <a:srgbClr val="000000"/>
                </a:solidFill>
                <a:latin typeface="Arial"/>
                <a:ea typeface="Arial"/>
                <a:cs typeface="Arial"/>
                <a:sym typeface="Arial"/>
              </a:rPr>
              <a:t>Залог эффективной работы в социальных сетях в рамках образовательного проекта «Информатика без розетки» заключается в творческом подходе, профессиональном выборе </a:t>
            </a:r>
            <a:r>
              <a:rPr lang="ru-RU" sz="1100" b="0" i="0" u="none" strike="noStrike" cap="none" dirty="0" err="1" smtClean="0">
                <a:solidFill>
                  <a:srgbClr val="000000"/>
                </a:solidFill>
                <a:latin typeface="Arial"/>
                <a:ea typeface="Arial"/>
                <a:cs typeface="Arial"/>
                <a:sym typeface="Arial"/>
              </a:rPr>
              <a:t>контента</a:t>
            </a:r>
            <a:r>
              <a:rPr lang="ru-RU" sz="1100" b="0" i="0" u="none" strike="noStrike" cap="none" dirty="0" smtClean="0">
                <a:solidFill>
                  <a:srgbClr val="000000"/>
                </a:solidFill>
                <a:latin typeface="Arial"/>
                <a:ea typeface="Arial"/>
                <a:cs typeface="Arial"/>
                <a:sym typeface="Arial"/>
              </a:rPr>
              <a:t>, понимании запросов целевой аудитории.</a:t>
            </a:r>
            <a:endParaRPr dirty="0"/>
          </a:p>
        </p:txBody>
      </p:sp>
    </p:spTree>
    <p:extLst>
      <p:ext uri="{BB962C8B-B14F-4D97-AF65-F5344CB8AC3E}">
        <p14:creationId xmlns:p14="http://schemas.microsoft.com/office/powerpoint/2010/main" xmlns="" val="24275867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8c30da526c_0_5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8c30da526c_0_5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u-RU" dirty="0" smtClean="0"/>
              <a:t>Большинство наших родителей уже являются активными пользователями этой сети. Используя функционал </a:t>
            </a:r>
            <a:r>
              <a:rPr lang="ru-RU" dirty="0" err="1" smtClean="0"/>
              <a:t>Инстаграм</a:t>
            </a:r>
            <a:r>
              <a:rPr lang="ru-RU" dirty="0" smtClean="0"/>
              <a:t> можно заявить о своём учреждении в новом ключе.</a:t>
            </a:r>
          </a:p>
          <a:p>
            <a:pPr marL="0" lvl="0" indent="0" algn="l" rtl="0">
              <a:spcBef>
                <a:spcPts val="0"/>
              </a:spcBef>
              <a:spcAft>
                <a:spcPts val="0"/>
              </a:spcAft>
              <a:buNone/>
            </a:pPr>
            <a:r>
              <a:rPr lang="ru-RU" dirty="0" smtClean="0"/>
              <a:t>Основной целью нашей странички в </a:t>
            </a:r>
            <a:r>
              <a:rPr lang="ru-RU" dirty="0" err="1" smtClean="0"/>
              <a:t>Инстаграме</a:t>
            </a:r>
            <a:r>
              <a:rPr lang="ru-RU" dirty="0" smtClean="0"/>
              <a:t> является: создание развития конструктивного взаимодействия с родителями, в том числе в рамках проекта «Информатика без розетки».</a:t>
            </a:r>
          </a:p>
          <a:p>
            <a:pPr marL="0" lvl="0" indent="0" algn="l" rtl="0">
              <a:spcBef>
                <a:spcPts val="0"/>
              </a:spcBef>
              <a:spcAft>
                <a:spcPts val="0"/>
              </a:spcAft>
              <a:buNone/>
            </a:pPr>
            <a:endParaRPr lang="ru-RU" dirty="0" smtClean="0"/>
          </a:p>
          <a:p>
            <a:pPr marL="0" lvl="0" indent="0" algn="l" rtl="0">
              <a:spcBef>
                <a:spcPts val="0"/>
              </a:spcBef>
              <a:spcAft>
                <a:spcPts val="0"/>
              </a:spcAft>
              <a:buNone/>
            </a:pPr>
            <a:r>
              <a:rPr lang="ru-RU" dirty="0" smtClean="0"/>
              <a:t>В учреждении мы создали </a:t>
            </a:r>
            <a:r>
              <a:rPr lang="ru-RU" dirty="0" err="1" smtClean="0"/>
              <a:t>Инстаграм</a:t>
            </a:r>
            <a:r>
              <a:rPr lang="ru-RU" dirty="0" smtClean="0"/>
              <a:t> два года назад. Первоначальное количество подписчиков варьировалось в пределах 300 пользователей. В настоящее время за </a:t>
            </a:r>
            <a:r>
              <a:rPr lang="ru-RU" dirty="0" err="1" smtClean="0"/>
              <a:t>аккаунтом</a:t>
            </a:r>
            <a:r>
              <a:rPr lang="ru-RU" dirty="0" smtClean="0"/>
              <a:t> нашего детского сада на платформе </a:t>
            </a:r>
            <a:r>
              <a:rPr lang="ru-RU" dirty="0" err="1" smtClean="0"/>
              <a:t>Инстаграм</a:t>
            </a:r>
            <a:r>
              <a:rPr lang="ru-RU" dirty="0" smtClean="0"/>
              <a:t> следят около 10 тыс. человек. Многие задают вопрос: «Как за такой короткий период удалось добиться такого успеха?»</a:t>
            </a:r>
          </a:p>
          <a:p>
            <a:pPr marL="0" lvl="0" indent="0" algn="l" rtl="0">
              <a:spcBef>
                <a:spcPts val="0"/>
              </a:spcBef>
              <a:spcAft>
                <a:spcPts val="0"/>
              </a:spcAft>
              <a:buNone/>
            </a:pPr>
            <a:r>
              <a:rPr lang="ru-RU" dirty="0" smtClean="0"/>
              <a:t>Предлагаю вам свой алгоритм по активному продвижению страницы </a:t>
            </a:r>
            <a:r>
              <a:rPr lang="ru-RU" dirty="0" err="1" smtClean="0"/>
              <a:t>Инстаграм</a:t>
            </a:r>
            <a:r>
              <a:rPr lang="ru-RU" dirty="0" smtClean="0"/>
              <a:t> в целях повышения эффективности работы с родителями, в том числе в рамках образовательного проекта «Информатика без розетки».</a:t>
            </a:r>
          </a:p>
          <a:p>
            <a:pPr marL="0" lvl="0" indent="0" algn="l" rtl="0">
              <a:spcBef>
                <a:spcPts val="0"/>
              </a:spcBef>
              <a:spcAft>
                <a:spcPts val="0"/>
              </a:spcAft>
              <a:buNone/>
            </a:pPr>
            <a:endParaRPr dirty="0"/>
          </a:p>
        </p:txBody>
      </p:sp>
    </p:spTree>
    <p:extLst>
      <p:ext uri="{BB962C8B-B14F-4D97-AF65-F5344CB8AC3E}">
        <p14:creationId xmlns:p14="http://schemas.microsoft.com/office/powerpoint/2010/main" xmlns="" val="4996553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8c30da526c_0_8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8c30da526c_0_8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buNone/>
            </a:pPr>
            <a:r>
              <a:rPr lang="ru-RU" sz="1100" b="1" i="0" u="none" strike="noStrike" cap="none" dirty="0" smtClean="0">
                <a:solidFill>
                  <a:srgbClr val="000000"/>
                </a:solidFill>
                <a:latin typeface="Arial"/>
                <a:ea typeface="Arial"/>
                <a:cs typeface="Arial"/>
                <a:sym typeface="Arial"/>
              </a:rPr>
              <a:t>Шаг ПЕРВЫЙ. </a:t>
            </a:r>
            <a:endParaRPr lang="ru-RU" sz="1100" b="0" i="0" u="none" strike="noStrike" cap="none" dirty="0" smtClean="0">
              <a:solidFill>
                <a:srgbClr val="000000"/>
              </a:solidFill>
              <a:latin typeface="Arial"/>
              <a:ea typeface="Arial"/>
              <a:cs typeface="Arial"/>
              <a:sym typeface="Arial"/>
            </a:endParaRPr>
          </a:p>
          <a:p>
            <a:pPr>
              <a:buNone/>
            </a:pPr>
            <a:r>
              <a:rPr lang="ru-RU" sz="1100" b="0" i="0" u="none" strike="noStrike" cap="none" dirty="0" smtClean="0">
                <a:solidFill>
                  <a:srgbClr val="000000"/>
                </a:solidFill>
                <a:latin typeface="Arial"/>
                <a:ea typeface="Arial"/>
                <a:cs typeface="Arial"/>
                <a:sym typeface="Arial"/>
              </a:rPr>
              <a:t>Необходимо выбрать уникальный стиль оформления страницы в </a:t>
            </a:r>
            <a:r>
              <a:rPr lang="ru-RU" sz="1100" b="0" i="0" u="none" strike="noStrike" cap="none" dirty="0" err="1" smtClean="0">
                <a:solidFill>
                  <a:srgbClr val="000000"/>
                </a:solidFill>
                <a:latin typeface="Arial"/>
                <a:ea typeface="Arial"/>
                <a:cs typeface="Arial"/>
                <a:sym typeface="Arial"/>
              </a:rPr>
              <a:t>Инстаграм</a:t>
            </a:r>
            <a:r>
              <a:rPr lang="ru-RU" sz="1100" b="0" i="0" u="none" strike="noStrike" cap="none" dirty="0" smtClean="0">
                <a:solidFill>
                  <a:srgbClr val="000000"/>
                </a:solidFill>
                <a:latin typeface="Arial"/>
                <a:ea typeface="Arial"/>
                <a:cs typeface="Arial"/>
                <a:sym typeface="Arial"/>
              </a:rPr>
              <a:t>, что означает:</a:t>
            </a:r>
          </a:p>
          <a:p>
            <a:pPr>
              <a:buNone/>
            </a:pPr>
            <a:r>
              <a:rPr lang="ru-RU" sz="1100" b="0" i="0" u="none" strike="noStrike" cap="none" dirty="0" smtClean="0">
                <a:solidFill>
                  <a:srgbClr val="000000"/>
                </a:solidFill>
                <a:latin typeface="Arial"/>
                <a:ea typeface="Arial"/>
                <a:cs typeface="Arial"/>
                <a:sym typeface="Arial"/>
              </a:rPr>
              <a:t> </a:t>
            </a:r>
          </a:p>
          <a:p>
            <a:pPr>
              <a:buNone/>
            </a:pPr>
            <a:r>
              <a:rPr lang="ru-RU" sz="1100" b="0" i="0" u="none" strike="noStrike" cap="none" dirty="0" smtClean="0">
                <a:solidFill>
                  <a:srgbClr val="000000"/>
                </a:solidFill>
                <a:latin typeface="Arial"/>
                <a:ea typeface="Arial"/>
                <a:cs typeface="Arial"/>
                <a:sym typeface="Arial"/>
              </a:rPr>
              <a:t>1.1. </a:t>
            </a:r>
            <a:r>
              <a:rPr lang="ru-RU" sz="1100" b="1" i="0" u="none" strike="noStrike" cap="none" dirty="0" smtClean="0">
                <a:solidFill>
                  <a:srgbClr val="000000"/>
                </a:solidFill>
                <a:latin typeface="Arial"/>
                <a:ea typeface="Arial"/>
                <a:cs typeface="Arial"/>
                <a:sym typeface="Arial"/>
              </a:rPr>
              <a:t>Определиться с дизайном</a:t>
            </a:r>
            <a:r>
              <a:rPr lang="ru-RU" sz="1100" b="0" i="0" u="none" strike="noStrike" cap="none" dirty="0" smtClean="0">
                <a:solidFill>
                  <a:srgbClr val="000000"/>
                </a:solidFill>
                <a:latin typeface="Arial"/>
                <a:ea typeface="Arial"/>
                <a:cs typeface="Arial"/>
                <a:sym typeface="Arial"/>
              </a:rPr>
              <a:t>. </a:t>
            </a:r>
            <a:r>
              <a:rPr lang="ru-RU" sz="1100" b="0" i="0" u="none" strike="noStrike" cap="none" dirty="0" err="1" smtClean="0">
                <a:solidFill>
                  <a:srgbClr val="000000"/>
                </a:solidFill>
                <a:latin typeface="Arial"/>
                <a:ea typeface="Arial"/>
                <a:cs typeface="Arial"/>
                <a:sym typeface="Arial"/>
              </a:rPr>
              <a:t>Инстаграм</a:t>
            </a:r>
            <a:r>
              <a:rPr lang="ru-RU" sz="1100" b="0" i="0" u="none" strike="noStrike" cap="none" dirty="0" smtClean="0">
                <a:solidFill>
                  <a:srgbClr val="000000"/>
                </a:solidFill>
                <a:latin typeface="Arial"/>
                <a:ea typeface="Arial"/>
                <a:cs typeface="Arial"/>
                <a:sym typeface="Arial"/>
              </a:rPr>
              <a:t> позволяет использовать как стандартные бесплатные шаблоны страницы, так и приобрести эксклюзивные платные варианты.</a:t>
            </a:r>
          </a:p>
          <a:p>
            <a:pPr>
              <a:buNone/>
            </a:pPr>
            <a:r>
              <a:rPr lang="ru-RU" sz="1100" b="0" i="0" u="none" strike="noStrike" cap="none" dirty="0" smtClean="0">
                <a:solidFill>
                  <a:srgbClr val="000000"/>
                </a:solidFill>
                <a:latin typeface="Arial"/>
                <a:ea typeface="Arial"/>
                <a:cs typeface="Arial"/>
                <a:sym typeface="Arial"/>
              </a:rPr>
              <a:t> </a:t>
            </a:r>
          </a:p>
          <a:p>
            <a:pPr>
              <a:buNone/>
            </a:pPr>
            <a:r>
              <a:rPr lang="ru-RU" sz="1100" b="0" i="0" u="none" strike="noStrike" cap="none" dirty="0" smtClean="0">
                <a:solidFill>
                  <a:srgbClr val="000000"/>
                </a:solidFill>
                <a:latin typeface="Arial"/>
                <a:ea typeface="Arial"/>
                <a:cs typeface="Arial"/>
                <a:sym typeface="Arial"/>
              </a:rPr>
              <a:t>1.2. </a:t>
            </a:r>
            <a:r>
              <a:rPr lang="ru-RU" sz="1100" b="1" i="0" u="none" strike="noStrike" cap="none" dirty="0" smtClean="0">
                <a:solidFill>
                  <a:srgbClr val="000000"/>
                </a:solidFill>
                <a:latin typeface="Arial"/>
                <a:ea typeface="Arial"/>
                <a:cs typeface="Arial"/>
                <a:sym typeface="Arial"/>
              </a:rPr>
              <a:t>Интересно оформить шапку профиля</a:t>
            </a:r>
            <a:r>
              <a:rPr lang="ru-RU" sz="1100" b="0" i="0" u="none" strike="noStrike" cap="none" dirty="0" smtClean="0">
                <a:solidFill>
                  <a:srgbClr val="000000"/>
                </a:solidFill>
                <a:latin typeface="Arial"/>
                <a:ea typeface="Arial"/>
                <a:cs typeface="Arial"/>
                <a:sym typeface="Arial"/>
              </a:rPr>
              <a:t>, подобрать шрифт, составить описание, выбрать слова отражающие ключевое содержание страницы. </a:t>
            </a:r>
          </a:p>
          <a:p>
            <a:pPr>
              <a:buNone/>
            </a:pPr>
            <a:r>
              <a:rPr lang="ru-RU" sz="1100" b="0" i="0" u="none" strike="noStrike" cap="none" dirty="0" smtClean="0">
                <a:solidFill>
                  <a:srgbClr val="000000"/>
                </a:solidFill>
                <a:latin typeface="Arial"/>
                <a:ea typeface="Arial"/>
                <a:cs typeface="Arial"/>
                <a:sym typeface="Arial"/>
              </a:rPr>
              <a:t>Наши ключевые слова это:</a:t>
            </a:r>
          </a:p>
          <a:p>
            <a:pPr>
              <a:buNone/>
            </a:pPr>
            <a:r>
              <a:rPr lang="ru-RU" sz="1100" b="0" i="0" u="none" strike="noStrike" cap="none" dirty="0" smtClean="0">
                <a:solidFill>
                  <a:srgbClr val="000000"/>
                </a:solidFill>
                <a:latin typeface="Arial"/>
                <a:ea typeface="Arial"/>
                <a:cs typeface="Arial"/>
                <a:sym typeface="Arial"/>
              </a:rPr>
              <a:t>- дети;</a:t>
            </a:r>
          </a:p>
          <a:p>
            <a:pPr>
              <a:buNone/>
            </a:pPr>
            <a:r>
              <a:rPr lang="ru-RU" sz="1100" b="0" i="0" u="none" strike="noStrike" cap="none" dirty="0" smtClean="0">
                <a:solidFill>
                  <a:srgbClr val="000000"/>
                </a:solidFill>
                <a:latin typeface="Arial"/>
                <a:ea typeface="Arial"/>
                <a:cs typeface="Arial"/>
                <a:sym typeface="Arial"/>
              </a:rPr>
              <a:t>- игра;</a:t>
            </a:r>
          </a:p>
          <a:p>
            <a:pPr>
              <a:buNone/>
            </a:pPr>
            <a:r>
              <a:rPr lang="ru-RU" sz="1100" b="0" i="0" u="none" strike="noStrike" cap="none" dirty="0" smtClean="0">
                <a:solidFill>
                  <a:srgbClr val="000000"/>
                </a:solidFill>
                <a:latin typeface="Arial"/>
                <a:ea typeface="Arial"/>
                <a:cs typeface="Arial"/>
                <a:sym typeface="Arial"/>
              </a:rPr>
              <a:t>- фантазия;</a:t>
            </a:r>
          </a:p>
          <a:p>
            <a:pPr>
              <a:buNone/>
            </a:pPr>
            <a:r>
              <a:rPr lang="ru-RU" sz="1100" b="0" i="0" u="none" strike="noStrike" cap="none" dirty="0" smtClean="0">
                <a:solidFill>
                  <a:srgbClr val="000000"/>
                </a:solidFill>
                <a:latin typeface="Arial"/>
                <a:ea typeface="Arial"/>
                <a:cs typeface="Arial"/>
                <a:sym typeface="Arial"/>
              </a:rPr>
              <a:t>- творчество.</a:t>
            </a:r>
          </a:p>
          <a:p>
            <a:pPr>
              <a:buNone/>
            </a:pPr>
            <a:r>
              <a:rPr lang="ru-RU" sz="1100" b="0" i="0" u="none" strike="noStrike" cap="none" dirty="0" smtClean="0">
                <a:solidFill>
                  <a:srgbClr val="000000"/>
                </a:solidFill>
                <a:latin typeface="Arial"/>
                <a:ea typeface="Arial"/>
                <a:cs typeface="Arial"/>
                <a:sym typeface="Arial"/>
              </a:rPr>
              <a:t>Эти слова соответствуют тематике профиля и являются основными в работе с детьми.</a:t>
            </a:r>
          </a:p>
          <a:p>
            <a:pPr marL="0" lvl="0" indent="0" algn="l" rtl="0">
              <a:spcBef>
                <a:spcPts val="0"/>
              </a:spcBef>
              <a:spcAft>
                <a:spcPts val="0"/>
              </a:spcAft>
              <a:buNone/>
            </a:pPr>
            <a:endParaRPr dirty="0"/>
          </a:p>
        </p:txBody>
      </p:sp>
    </p:spTree>
    <p:extLst>
      <p:ext uri="{BB962C8B-B14F-4D97-AF65-F5344CB8AC3E}">
        <p14:creationId xmlns:p14="http://schemas.microsoft.com/office/powerpoint/2010/main" xmlns="" val="21938081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8c30da526c_0_5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8c30da526c_0_5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buNone/>
            </a:pPr>
            <a:r>
              <a:rPr lang="ru-RU" sz="1100" b="1" i="0" u="none" strike="noStrike" cap="none" dirty="0" smtClean="0">
                <a:solidFill>
                  <a:srgbClr val="000000"/>
                </a:solidFill>
                <a:latin typeface="Arial"/>
                <a:ea typeface="Arial"/>
                <a:cs typeface="Arial"/>
                <a:sym typeface="Arial"/>
              </a:rPr>
              <a:t>Шаг ВТОРОЙ</a:t>
            </a:r>
            <a:endParaRPr lang="ru-RU" sz="1100" b="0" i="0" u="none" strike="noStrike" cap="none" dirty="0" smtClean="0">
              <a:solidFill>
                <a:srgbClr val="000000"/>
              </a:solidFill>
              <a:latin typeface="Arial"/>
              <a:ea typeface="Arial"/>
              <a:cs typeface="Arial"/>
              <a:sym typeface="Arial"/>
            </a:endParaRPr>
          </a:p>
          <a:p>
            <a:pPr>
              <a:buNone/>
            </a:pPr>
            <a:r>
              <a:rPr lang="ru-RU" sz="1100" b="0" i="0" u="none" strike="noStrike" cap="none" dirty="0" smtClean="0">
                <a:solidFill>
                  <a:srgbClr val="000000"/>
                </a:solidFill>
                <a:latin typeface="Arial"/>
                <a:ea typeface="Arial"/>
                <a:cs typeface="Arial"/>
                <a:sym typeface="Arial"/>
              </a:rPr>
              <a:t>2.1. </a:t>
            </a:r>
            <a:r>
              <a:rPr lang="ru-RU" sz="1100" b="1" i="0" u="none" strike="noStrike" cap="none" dirty="0" smtClean="0">
                <a:solidFill>
                  <a:srgbClr val="000000"/>
                </a:solidFill>
                <a:latin typeface="Arial"/>
                <a:ea typeface="Arial"/>
                <a:cs typeface="Arial"/>
                <a:sym typeface="Arial"/>
              </a:rPr>
              <a:t>Четко определить главную тематику размещаемого </a:t>
            </a:r>
            <a:r>
              <a:rPr lang="ru-RU" sz="1100" b="1" i="0" u="none" strike="noStrike" cap="none" dirty="0" err="1" smtClean="0">
                <a:solidFill>
                  <a:srgbClr val="000000"/>
                </a:solidFill>
                <a:latin typeface="Arial"/>
                <a:ea typeface="Arial"/>
                <a:cs typeface="Arial"/>
                <a:sym typeface="Arial"/>
              </a:rPr>
              <a:t>контента</a:t>
            </a:r>
            <a:r>
              <a:rPr lang="ru-RU" sz="1100" b="0" i="0" u="none" strike="noStrike" cap="none" dirty="0" smtClean="0">
                <a:solidFill>
                  <a:srgbClr val="000000"/>
                </a:solidFill>
                <a:latin typeface="Arial"/>
                <a:ea typeface="Arial"/>
                <a:cs typeface="Arial"/>
                <a:sym typeface="Arial"/>
              </a:rPr>
              <a:t>. </a:t>
            </a:r>
          </a:p>
          <a:p>
            <a:pPr>
              <a:buNone/>
            </a:pPr>
            <a:r>
              <a:rPr lang="ru-RU" sz="1100" b="0" i="0" u="none" strike="noStrike" cap="none" dirty="0" smtClean="0">
                <a:solidFill>
                  <a:srgbClr val="000000"/>
                </a:solidFill>
                <a:latin typeface="Arial"/>
                <a:ea typeface="Arial"/>
                <a:cs typeface="Arial"/>
                <a:sym typeface="Arial"/>
              </a:rPr>
              <a:t>В нашем детском саду мы придерживаемся следующих основных направлений: жизнь, творчество, развитие, обучение детей в том числе по программе «Информатика без розетки».</a:t>
            </a:r>
          </a:p>
          <a:p>
            <a:pPr>
              <a:buNone/>
            </a:pPr>
            <a:r>
              <a:rPr lang="ru-RU" sz="1100" b="0" i="0" u="none" strike="noStrike" cap="none" dirty="0" smtClean="0">
                <a:solidFill>
                  <a:srgbClr val="000000"/>
                </a:solidFill>
                <a:latin typeface="Arial"/>
                <a:ea typeface="Arial"/>
                <a:cs typeface="Arial"/>
                <a:sym typeface="Arial"/>
              </a:rPr>
              <a:t> </a:t>
            </a:r>
          </a:p>
          <a:p>
            <a:pPr>
              <a:buNone/>
            </a:pPr>
            <a:r>
              <a:rPr lang="ru-RU" sz="1100" b="1" i="0" u="none" strike="noStrike" cap="none" dirty="0" smtClean="0">
                <a:solidFill>
                  <a:srgbClr val="000000"/>
                </a:solidFill>
                <a:latin typeface="Arial"/>
                <a:ea typeface="Arial"/>
                <a:cs typeface="Arial"/>
                <a:sym typeface="Arial"/>
              </a:rPr>
              <a:t>Шаг ТРЕТИЙ</a:t>
            </a:r>
            <a:endParaRPr lang="ru-RU" sz="1100" b="0" i="0" u="none" strike="noStrike" cap="none" dirty="0" smtClean="0">
              <a:solidFill>
                <a:srgbClr val="000000"/>
              </a:solidFill>
              <a:latin typeface="Arial"/>
              <a:ea typeface="Arial"/>
              <a:cs typeface="Arial"/>
              <a:sym typeface="Arial"/>
            </a:endParaRPr>
          </a:p>
          <a:p>
            <a:pPr>
              <a:buNone/>
            </a:pPr>
            <a:r>
              <a:rPr lang="ru-RU" sz="1100" b="0" i="0" u="none" strike="noStrike" cap="none" dirty="0" smtClean="0">
                <a:solidFill>
                  <a:srgbClr val="000000"/>
                </a:solidFill>
                <a:latin typeface="Arial"/>
                <a:ea typeface="Arial"/>
                <a:cs typeface="Arial"/>
                <a:sym typeface="Arial"/>
              </a:rPr>
              <a:t>3.1 Публикация </a:t>
            </a:r>
            <a:r>
              <a:rPr lang="ru-RU" sz="1100" b="1" i="0" u="none" strike="noStrike" cap="none" dirty="0" err="1" smtClean="0">
                <a:solidFill>
                  <a:srgbClr val="000000"/>
                </a:solidFill>
                <a:latin typeface="Arial"/>
                <a:ea typeface="Arial"/>
                <a:cs typeface="Arial"/>
                <a:sym typeface="Arial"/>
              </a:rPr>
              <a:t>фотоконтента</a:t>
            </a:r>
            <a:r>
              <a:rPr lang="ru-RU" sz="1100" b="0" i="0" u="none" strike="noStrike" cap="none" dirty="0" smtClean="0">
                <a:solidFill>
                  <a:srgbClr val="000000"/>
                </a:solidFill>
                <a:latin typeface="Arial"/>
                <a:ea typeface="Arial"/>
                <a:cs typeface="Arial"/>
                <a:sym typeface="Arial"/>
              </a:rPr>
              <a:t> – это комплекс фотографий, который вызывает определённые эмоции у аудитории. Поэтому пользователям нравятся яркие, насыщенные и </a:t>
            </a:r>
            <a:r>
              <a:rPr lang="ru-RU" sz="1100" b="0" i="0" u="none" strike="noStrike" cap="none" dirty="0" err="1" smtClean="0">
                <a:solidFill>
                  <a:srgbClr val="000000"/>
                </a:solidFill>
                <a:latin typeface="Arial"/>
                <a:ea typeface="Arial"/>
                <a:cs typeface="Arial"/>
                <a:sym typeface="Arial"/>
              </a:rPr>
              <a:t>креативные</a:t>
            </a:r>
            <a:r>
              <a:rPr lang="ru-RU" sz="1100" b="0" i="0" u="none" strike="noStrike" cap="none" dirty="0" smtClean="0">
                <a:solidFill>
                  <a:srgbClr val="000000"/>
                </a:solidFill>
                <a:latin typeface="Arial"/>
                <a:ea typeface="Arial"/>
                <a:cs typeface="Arial"/>
                <a:sym typeface="Arial"/>
              </a:rPr>
              <a:t> фото, с интересной и полезной для их информацией.</a:t>
            </a:r>
          </a:p>
          <a:p>
            <a:pPr>
              <a:buNone/>
            </a:pPr>
            <a:r>
              <a:rPr lang="ru-RU" sz="1100" b="0" i="0" u="none" strike="noStrike" cap="none" dirty="0" smtClean="0">
                <a:solidFill>
                  <a:srgbClr val="000000"/>
                </a:solidFill>
                <a:latin typeface="Arial"/>
                <a:ea typeface="Arial"/>
                <a:cs typeface="Arial"/>
                <a:sym typeface="Arial"/>
              </a:rPr>
              <a:t>Необходимо помнить, что успешное развитие страницы </a:t>
            </a:r>
            <a:r>
              <a:rPr lang="ru-RU" sz="1100" b="0" i="0" u="none" strike="noStrike" cap="none" dirty="0" err="1" smtClean="0">
                <a:solidFill>
                  <a:srgbClr val="000000"/>
                </a:solidFill>
                <a:latin typeface="Arial"/>
                <a:ea typeface="Arial"/>
                <a:cs typeface="Arial"/>
                <a:sym typeface="Arial"/>
              </a:rPr>
              <a:t>Инстаграм</a:t>
            </a:r>
            <a:r>
              <a:rPr lang="ru-RU" sz="1100" b="0" i="0" u="none" strike="noStrike" cap="none" dirty="0" smtClean="0">
                <a:solidFill>
                  <a:srgbClr val="000000"/>
                </a:solidFill>
                <a:latin typeface="Arial"/>
                <a:ea typeface="Arial"/>
                <a:cs typeface="Arial"/>
                <a:sym typeface="Arial"/>
              </a:rPr>
              <a:t> невозможно представить без качественного фото и видеоматериала. Отредактировать, улучшить качество изображения возможно при помощи приложений. </a:t>
            </a:r>
          </a:p>
          <a:p>
            <a:pPr>
              <a:buNone/>
            </a:pPr>
            <a:r>
              <a:rPr lang="ru-RU" sz="1100" b="0" i="0" u="none" strike="noStrike" cap="none" dirty="0" smtClean="0">
                <a:solidFill>
                  <a:srgbClr val="000000"/>
                </a:solidFill>
                <a:latin typeface="Arial"/>
                <a:ea typeface="Arial"/>
                <a:cs typeface="Arial"/>
                <a:sym typeface="Arial"/>
              </a:rPr>
              <a:t>Я рекомендую использовать такие приложения как:</a:t>
            </a:r>
          </a:p>
          <a:p>
            <a:pPr>
              <a:buNone/>
            </a:pPr>
            <a:r>
              <a:rPr lang="en-US" sz="1100" b="0" i="0" u="none" strike="noStrike" cap="none" dirty="0" smtClean="0">
                <a:solidFill>
                  <a:srgbClr val="000000"/>
                </a:solidFill>
                <a:latin typeface="Arial"/>
                <a:ea typeface="Arial"/>
                <a:cs typeface="Arial"/>
                <a:sym typeface="Arial"/>
              </a:rPr>
              <a:t>- </a:t>
            </a:r>
            <a:r>
              <a:rPr lang="ru-RU" sz="1100" b="0" i="0" u="none" strike="noStrike" cap="none" dirty="0" smtClean="0">
                <a:solidFill>
                  <a:srgbClr val="000000"/>
                </a:solidFill>
                <a:latin typeface="Arial"/>
                <a:ea typeface="Arial"/>
                <a:cs typeface="Arial"/>
                <a:sym typeface="Arial"/>
              </a:rPr>
              <a:t>с</a:t>
            </a:r>
            <a:r>
              <a:rPr lang="en-US" sz="1100" b="0" i="0" u="none" strike="noStrike" cap="none" dirty="0" err="1" smtClean="0">
                <a:solidFill>
                  <a:srgbClr val="000000"/>
                </a:solidFill>
                <a:latin typeface="Arial"/>
                <a:ea typeface="Arial"/>
                <a:cs typeface="Arial"/>
                <a:sym typeface="Arial"/>
              </a:rPr>
              <a:t>apcut</a:t>
            </a:r>
            <a:r>
              <a:rPr lang="en-US" sz="1100" b="0" i="0" u="none" strike="noStrike" cap="none" dirty="0" smtClean="0">
                <a:solidFill>
                  <a:srgbClr val="000000"/>
                </a:solidFill>
                <a:latin typeface="Arial"/>
                <a:ea typeface="Arial"/>
                <a:cs typeface="Arial"/>
                <a:sym typeface="Arial"/>
              </a:rPr>
              <a:t>;</a:t>
            </a:r>
            <a:endParaRPr lang="ru-RU" sz="1100" b="0" i="0" u="none" strike="noStrike" cap="none" dirty="0" smtClean="0">
              <a:solidFill>
                <a:srgbClr val="000000"/>
              </a:solidFill>
              <a:latin typeface="Arial"/>
              <a:ea typeface="Arial"/>
              <a:cs typeface="Arial"/>
              <a:sym typeface="Arial"/>
            </a:endParaRPr>
          </a:p>
          <a:p>
            <a:pPr>
              <a:buNone/>
            </a:pPr>
            <a:r>
              <a:rPr lang="en-US" sz="1100" b="0" i="0" u="none" strike="noStrike" cap="none" dirty="0" smtClean="0">
                <a:solidFill>
                  <a:srgbClr val="000000"/>
                </a:solidFill>
                <a:latin typeface="Arial"/>
                <a:ea typeface="Arial"/>
                <a:cs typeface="Arial"/>
                <a:sym typeface="Arial"/>
              </a:rPr>
              <a:t>- </a:t>
            </a:r>
            <a:r>
              <a:rPr lang="ru-RU" sz="1100" b="0" i="0" u="none" strike="noStrike" cap="none" dirty="0" smtClean="0">
                <a:solidFill>
                  <a:srgbClr val="000000"/>
                </a:solidFill>
                <a:latin typeface="Arial"/>
                <a:ea typeface="Arial"/>
                <a:cs typeface="Arial"/>
                <a:sym typeface="Arial"/>
              </a:rPr>
              <a:t>с</a:t>
            </a:r>
            <a:r>
              <a:rPr lang="en-US" sz="1100" b="0" i="0" u="none" strike="noStrike" cap="none" dirty="0" err="1" smtClean="0">
                <a:solidFill>
                  <a:srgbClr val="000000"/>
                </a:solidFill>
                <a:latin typeface="Arial"/>
                <a:ea typeface="Arial"/>
                <a:cs typeface="Arial"/>
                <a:sym typeface="Arial"/>
              </a:rPr>
              <a:t>anva</a:t>
            </a:r>
            <a:r>
              <a:rPr lang="en-US" sz="1100" b="0" i="0" u="none" strike="noStrike" cap="none" dirty="0" smtClean="0">
                <a:solidFill>
                  <a:srgbClr val="000000"/>
                </a:solidFill>
                <a:latin typeface="Arial"/>
                <a:ea typeface="Arial"/>
                <a:cs typeface="Arial"/>
                <a:sym typeface="Arial"/>
              </a:rPr>
              <a:t>;</a:t>
            </a:r>
            <a:endParaRPr lang="ru-RU" sz="1100" b="0" i="0" u="none" strike="noStrike" cap="none" dirty="0" smtClean="0">
              <a:solidFill>
                <a:srgbClr val="000000"/>
              </a:solidFill>
              <a:latin typeface="Arial"/>
              <a:ea typeface="Arial"/>
              <a:cs typeface="Arial"/>
              <a:sym typeface="Arial"/>
            </a:endParaRPr>
          </a:p>
          <a:p>
            <a:pPr>
              <a:buNone/>
            </a:pPr>
            <a:r>
              <a:rPr lang="en-US" sz="1100" b="0" i="0" u="none" strike="noStrike" cap="none" dirty="0" smtClean="0">
                <a:solidFill>
                  <a:srgbClr val="000000"/>
                </a:solidFill>
                <a:latin typeface="Arial"/>
                <a:ea typeface="Arial"/>
                <a:cs typeface="Arial"/>
                <a:sym typeface="Arial"/>
              </a:rPr>
              <a:t>- </a:t>
            </a:r>
            <a:r>
              <a:rPr lang="en-US" sz="1100" b="0" i="0" u="none" strike="noStrike" cap="none" dirty="0" err="1" smtClean="0">
                <a:solidFill>
                  <a:srgbClr val="000000"/>
                </a:solidFill>
                <a:latin typeface="Arial"/>
                <a:ea typeface="Arial"/>
                <a:cs typeface="Arial"/>
                <a:sym typeface="Arial"/>
              </a:rPr>
              <a:t>storyLight</a:t>
            </a:r>
            <a:r>
              <a:rPr lang="en-US" sz="1100" b="0" i="0" u="none" strike="noStrike" cap="none" dirty="0" smtClean="0">
                <a:solidFill>
                  <a:srgbClr val="000000"/>
                </a:solidFill>
                <a:latin typeface="Arial"/>
                <a:ea typeface="Arial"/>
                <a:cs typeface="Arial"/>
                <a:sym typeface="Arial"/>
              </a:rPr>
              <a:t>;</a:t>
            </a:r>
            <a:endParaRPr lang="ru-RU" sz="1100" b="0" i="0" u="none" strike="noStrike" cap="none" dirty="0" smtClean="0">
              <a:solidFill>
                <a:srgbClr val="000000"/>
              </a:solidFill>
              <a:latin typeface="Arial"/>
              <a:ea typeface="Arial"/>
              <a:cs typeface="Arial"/>
              <a:sym typeface="Arial"/>
            </a:endParaRPr>
          </a:p>
          <a:p>
            <a:pPr>
              <a:buNone/>
            </a:pPr>
            <a:r>
              <a:rPr lang="en-US" sz="1100" b="0" i="0" u="none" strike="noStrike" cap="none" dirty="0" smtClean="0">
                <a:solidFill>
                  <a:srgbClr val="000000"/>
                </a:solidFill>
                <a:latin typeface="Arial"/>
                <a:ea typeface="Arial"/>
                <a:cs typeface="Arial"/>
                <a:sym typeface="Arial"/>
              </a:rPr>
              <a:t>- </a:t>
            </a:r>
            <a:r>
              <a:rPr lang="en-US" sz="1100" b="0" i="0" u="none" strike="noStrike" cap="none" dirty="0" err="1" smtClean="0">
                <a:solidFill>
                  <a:srgbClr val="000000"/>
                </a:solidFill>
                <a:latin typeface="Arial"/>
                <a:ea typeface="Arial"/>
                <a:cs typeface="Arial"/>
                <a:sym typeface="Arial"/>
              </a:rPr>
              <a:t>inShot</a:t>
            </a:r>
            <a:r>
              <a:rPr lang="en-US" sz="1100" b="0" i="0" u="none" strike="noStrike" cap="none" dirty="0" smtClean="0">
                <a:solidFill>
                  <a:srgbClr val="000000"/>
                </a:solidFill>
                <a:latin typeface="Arial"/>
                <a:ea typeface="Arial"/>
                <a:cs typeface="Arial"/>
                <a:sym typeface="Arial"/>
              </a:rPr>
              <a:t>;</a:t>
            </a:r>
            <a:endParaRPr lang="ru-RU" sz="1100" b="0" i="0" u="none" strike="noStrike" cap="none" dirty="0" smtClean="0">
              <a:solidFill>
                <a:srgbClr val="000000"/>
              </a:solidFill>
              <a:latin typeface="Arial"/>
              <a:ea typeface="Arial"/>
              <a:cs typeface="Arial"/>
              <a:sym typeface="Arial"/>
            </a:endParaRPr>
          </a:p>
          <a:p>
            <a:pPr>
              <a:buNone/>
            </a:pPr>
            <a:r>
              <a:rPr lang="en-US" sz="1100" b="0" i="0" u="none" strike="noStrike" cap="none" dirty="0" smtClean="0">
                <a:solidFill>
                  <a:srgbClr val="000000"/>
                </a:solidFill>
                <a:latin typeface="Arial"/>
                <a:ea typeface="Arial"/>
                <a:cs typeface="Arial"/>
                <a:sym typeface="Arial"/>
              </a:rPr>
              <a:t>- </a:t>
            </a:r>
            <a:r>
              <a:rPr lang="en-US" sz="1100" b="0" i="0" u="none" strike="noStrike" cap="none" dirty="0" err="1" smtClean="0">
                <a:solidFill>
                  <a:srgbClr val="000000"/>
                </a:solidFill>
                <a:latin typeface="Arial"/>
                <a:ea typeface="Arial"/>
                <a:cs typeface="Arial"/>
                <a:sym typeface="Arial"/>
              </a:rPr>
              <a:t>lightroom</a:t>
            </a:r>
            <a:r>
              <a:rPr lang="en-US" sz="1100" b="0" i="0" u="none" strike="noStrike" cap="none" dirty="0" smtClean="0">
                <a:solidFill>
                  <a:srgbClr val="000000"/>
                </a:solidFill>
                <a:latin typeface="Arial"/>
                <a:ea typeface="Arial"/>
                <a:cs typeface="Arial"/>
                <a:sym typeface="Arial"/>
              </a:rPr>
              <a:t>.</a:t>
            </a:r>
            <a:endParaRPr lang="ru-RU" sz="1100" b="0" i="0" u="none" strike="noStrike" cap="none" dirty="0" smtClean="0">
              <a:solidFill>
                <a:srgbClr val="000000"/>
              </a:solidFill>
              <a:latin typeface="Arial"/>
              <a:ea typeface="Arial"/>
              <a:cs typeface="Arial"/>
              <a:sym typeface="Arial"/>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xmlns="" val="4996553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8c30da526c_2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8c30da526c_2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ru-RU" sz="1100" b="0" i="0" u="none" strike="noStrike" cap="none" dirty="0" smtClean="0">
                <a:solidFill>
                  <a:srgbClr val="000000"/>
                </a:solidFill>
                <a:latin typeface="Arial"/>
                <a:ea typeface="Arial"/>
                <a:cs typeface="Arial"/>
                <a:sym typeface="Arial"/>
              </a:rPr>
              <a:t>3.2 Наиболее интересные аспекты вашей деятельности вы можете публиковать,</a:t>
            </a:r>
            <a:r>
              <a:rPr lang="ru-RU" sz="1100" b="0" i="0" u="none" strike="noStrike" cap="none" baseline="0" dirty="0" smtClean="0">
                <a:solidFill>
                  <a:srgbClr val="000000"/>
                </a:solidFill>
                <a:latin typeface="Arial"/>
                <a:ea typeface="Arial"/>
                <a:cs typeface="Arial"/>
                <a:sym typeface="Arial"/>
              </a:rPr>
              <a:t> </a:t>
            </a:r>
            <a:r>
              <a:rPr lang="ru-RU" sz="1100" b="0" i="0" u="none" strike="noStrike" cap="none" dirty="0" smtClean="0">
                <a:solidFill>
                  <a:srgbClr val="000000"/>
                </a:solidFill>
                <a:latin typeface="Arial"/>
                <a:ea typeface="Arial"/>
                <a:cs typeface="Arial"/>
                <a:sym typeface="Arial"/>
              </a:rPr>
              <a:t>создав раздел «Актуальное».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ru-RU" sz="1100" b="0" i="0" u="none" strike="noStrike" cap="none" dirty="0" smtClean="0">
                <a:solidFill>
                  <a:srgbClr val="000000"/>
                </a:solidFill>
                <a:latin typeface="Arial"/>
                <a:ea typeface="Arial"/>
                <a:cs typeface="Arial"/>
                <a:sym typeface="Arial"/>
              </a:rPr>
              <a:t>В данном разделе целесообразно сохранять только важные и интересные моменты.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ru-RU" sz="1100" b="0" i="0" u="none" strike="noStrike" cap="none" dirty="0" smtClean="0">
                <a:solidFill>
                  <a:srgbClr val="000000"/>
                </a:solidFill>
                <a:latin typeface="Arial"/>
                <a:ea typeface="Arial"/>
                <a:cs typeface="Arial"/>
                <a:sym typeface="Arial"/>
              </a:rPr>
              <a:t>Например, в рамках образовательного процесса по программе «Информатика без розетки» следует размещать видео фрагменты занятия.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ru-RU" sz="1100" b="0" i="0" u="none" strike="noStrike" cap="none" dirty="0" smtClean="0">
                <a:solidFill>
                  <a:srgbClr val="000000"/>
                </a:solidFill>
                <a:latin typeface="Arial"/>
                <a:ea typeface="Arial"/>
                <a:cs typeface="Arial"/>
                <a:sym typeface="Arial"/>
              </a:rPr>
              <a:t>При просмотре видео пользователи получают больше вовлеченности и эмоций.</a:t>
            </a:r>
          </a:p>
          <a:p>
            <a:pPr marL="0" lvl="0" indent="0" algn="l" rtl="0">
              <a:spcBef>
                <a:spcPts val="0"/>
              </a:spcBef>
              <a:spcAft>
                <a:spcPts val="0"/>
              </a:spcAft>
              <a:buNone/>
            </a:pPr>
            <a:endParaRPr dirty="0"/>
          </a:p>
        </p:txBody>
      </p:sp>
    </p:spTree>
    <p:extLst>
      <p:ext uri="{BB962C8B-B14F-4D97-AF65-F5344CB8AC3E}">
        <p14:creationId xmlns:p14="http://schemas.microsoft.com/office/powerpoint/2010/main" xmlns="" val="19450137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8c30da526c_2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8c30da526c_2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u-RU" dirty="0" smtClean="0"/>
              <a:t>3.3 Удерживать интерес подписчиков помогают Истории (</a:t>
            </a:r>
            <a:r>
              <a:rPr lang="ru-RU" dirty="0" err="1" smtClean="0"/>
              <a:t>stories</a:t>
            </a:r>
            <a:r>
              <a:rPr lang="ru-RU" dirty="0" smtClean="0"/>
              <a:t>). Это самые важные новости, маленькие видео сюжеты, напоминания, коллажи, опросы, которые размещаются с целью ежедневного привлечения внимания пользователей к странице. Например, что касается проекта «Информатика без розетки», то я размещаю отдельные фрагменты фото и видеоматериала.</a:t>
            </a:r>
          </a:p>
          <a:p>
            <a:pPr marL="0" lvl="0" indent="0" algn="l" rtl="0">
              <a:spcBef>
                <a:spcPts val="0"/>
              </a:spcBef>
              <a:spcAft>
                <a:spcPts val="0"/>
              </a:spcAft>
              <a:buNone/>
            </a:pPr>
            <a:r>
              <a:rPr lang="ru-RU" dirty="0" smtClean="0"/>
              <a:t>При загрузке </a:t>
            </a:r>
            <a:r>
              <a:rPr lang="ru-RU" dirty="0" err="1" smtClean="0"/>
              <a:t>сторис</a:t>
            </a:r>
            <a:r>
              <a:rPr lang="ru-RU" dirty="0" smtClean="0"/>
              <a:t> можно добавлять надпись, </a:t>
            </a:r>
            <a:r>
              <a:rPr lang="ru-RU" dirty="0" err="1" smtClean="0"/>
              <a:t>смайлы</a:t>
            </a:r>
            <a:r>
              <a:rPr lang="ru-RU" dirty="0" smtClean="0"/>
              <a:t>, </a:t>
            </a:r>
            <a:r>
              <a:rPr lang="ru-RU" dirty="0" err="1" smtClean="0"/>
              <a:t>эмодзи</a:t>
            </a:r>
            <a:r>
              <a:rPr lang="ru-RU" dirty="0" smtClean="0"/>
              <a:t>, </a:t>
            </a:r>
            <a:r>
              <a:rPr lang="ru-RU" dirty="0" err="1" smtClean="0"/>
              <a:t>хэштеги</a:t>
            </a:r>
            <a:r>
              <a:rPr lang="ru-RU" dirty="0" smtClean="0"/>
              <a:t>. Например, при их добавлении, я передаю мысли, которые нельзя выразить визуально.</a:t>
            </a:r>
          </a:p>
          <a:p>
            <a:pPr marL="0" lvl="0" indent="0" algn="l" rtl="0">
              <a:spcBef>
                <a:spcPts val="0"/>
              </a:spcBef>
              <a:spcAft>
                <a:spcPts val="0"/>
              </a:spcAft>
              <a:buNone/>
            </a:pPr>
            <a:endParaRPr dirty="0"/>
          </a:p>
        </p:txBody>
      </p:sp>
    </p:spTree>
    <p:extLst>
      <p:ext uri="{BB962C8B-B14F-4D97-AF65-F5344CB8AC3E}">
        <p14:creationId xmlns:p14="http://schemas.microsoft.com/office/powerpoint/2010/main" xmlns="" val="19450137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8c30da526c_0_5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8c30da526c_0_5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u-RU" dirty="0" smtClean="0"/>
              <a:t>Сейчас в </a:t>
            </a:r>
            <a:r>
              <a:rPr lang="ru-RU" dirty="0" err="1" smtClean="0"/>
              <a:t>Инстаграме</a:t>
            </a:r>
            <a:r>
              <a:rPr lang="ru-RU" dirty="0" smtClean="0"/>
              <a:t> набирает популярность </a:t>
            </a:r>
            <a:r>
              <a:rPr lang="ru-RU" dirty="0" err="1" smtClean="0"/>
              <a:t>Reels</a:t>
            </a:r>
            <a:r>
              <a:rPr lang="ru-RU" dirty="0" smtClean="0"/>
              <a:t>. </a:t>
            </a:r>
          </a:p>
          <a:p>
            <a:pPr marL="0" lvl="0" indent="0" algn="l" rtl="0">
              <a:spcBef>
                <a:spcPts val="0"/>
              </a:spcBef>
              <a:spcAft>
                <a:spcPts val="0"/>
              </a:spcAft>
              <a:buNone/>
            </a:pPr>
            <a:r>
              <a:rPr lang="ru-RU" dirty="0" err="1" smtClean="0"/>
              <a:t>Reels</a:t>
            </a:r>
            <a:r>
              <a:rPr lang="ru-RU" dirty="0" smtClean="0"/>
              <a:t> – это публикация познавательного и развлекательного характера для коротких видео в </a:t>
            </a:r>
            <a:r>
              <a:rPr lang="ru-RU" dirty="0" err="1" smtClean="0"/>
              <a:t>Инстаграм</a:t>
            </a:r>
            <a:r>
              <a:rPr lang="ru-RU" dirty="0" smtClean="0"/>
              <a:t>. При помощи </a:t>
            </a:r>
            <a:r>
              <a:rPr lang="ru-RU" dirty="0" err="1" smtClean="0"/>
              <a:t>Reels</a:t>
            </a:r>
            <a:r>
              <a:rPr lang="ru-RU" dirty="0" smtClean="0"/>
              <a:t> значительно легче взаимодействовать со своей аудиторией, выстраивать стратегию продвижения своего </a:t>
            </a:r>
            <a:r>
              <a:rPr lang="ru-RU" dirty="0" err="1" smtClean="0"/>
              <a:t>аккаунта</a:t>
            </a:r>
            <a:r>
              <a:rPr lang="ru-RU" dirty="0" smtClean="0"/>
              <a:t>, повышать охваты и набирать многих подписчиков. По проекту «Информатика без розетки» я размещаю традиционные и нетрадиционные формы работы с детьми. Например, вместо привычного для нас стола можно провести занятия на гимнастическом коврике. При этом не нарушая структуру занятия. После такого занятия дети останутся под впечатлением. На фото слева можно увидеть пример такого занятия. На фото справа мы видим пример традиционного занятия в рабочей тетради «Информатика без розетки».</a:t>
            </a:r>
          </a:p>
          <a:p>
            <a:pPr marL="0" lvl="0" indent="0" algn="l" rtl="0">
              <a:spcBef>
                <a:spcPts val="0"/>
              </a:spcBef>
              <a:spcAft>
                <a:spcPts val="0"/>
              </a:spcAft>
              <a:buNone/>
            </a:pPr>
            <a:endParaRPr dirty="0"/>
          </a:p>
        </p:txBody>
      </p:sp>
    </p:spTree>
    <p:extLst>
      <p:ext uri="{BB962C8B-B14F-4D97-AF65-F5344CB8AC3E}">
        <p14:creationId xmlns:p14="http://schemas.microsoft.com/office/powerpoint/2010/main" xmlns="" val="4996553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8c30da526c_0_8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8c30da526c_0_8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buNone/>
            </a:pPr>
            <a:r>
              <a:rPr lang="ru-RU" dirty="0" smtClean="0"/>
              <a:t>Обращаю внимание на правила работы!</a:t>
            </a:r>
          </a:p>
          <a:p>
            <a:pPr>
              <a:buNone/>
            </a:pPr>
            <a:r>
              <a:rPr lang="ru-RU" dirty="0" err="1" smtClean="0"/>
              <a:t>Инстаграм</a:t>
            </a:r>
            <a:r>
              <a:rPr lang="ru-RU" dirty="0" smtClean="0"/>
              <a:t> не создан для длинных постов. </a:t>
            </a:r>
          </a:p>
          <a:p>
            <a:pPr>
              <a:buNone/>
            </a:pPr>
            <a:r>
              <a:rPr lang="ru-RU" dirty="0" smtClean="0"/>
              <a:t>Публиковать нужно небольшие, информационно насыщенные и </a:t>
            </a:r>
            <a:r>
              <a:rPr lang="ru-RU" dirty="0" err="1" smtClean="0"/>
              <a:t>креативные</a:t>
            </a:r>
            <a:r>
              <a:rPr lang="ru-RU" dirty="0" smtClean="0"/>
              <a:t> посты с </a:t>
            </a:r>
            <a:r>
              <a:rPr lang="ru-RU" dirty="0" err="1" smtClean="0"/>
              <a:t>хэштегами</a:t>
            </a:r>
            <a:r>
              <a:rPr lang="ru-RU" dirty="0" smtClean="0"/>
              <a:t>. </a:t>
            </a:r>
          </a:p>
          <a:p>
            <a:pPr>
              <a:buNone/>
            </a:pPr>
            <a:r>
              <a:rPr lang="ru-RU" dirty="0" err="1" smtClean="0"/>
              <a:t>Хэштег</a:t>
            </a:r>
            <a:r>
              <a:rPr lang="ru-RU" dirty="0" smtClean="0"/>
              <a:t> – это ключевое слово для облегчённого поиска. </a:t>
            </a:r>
          </a:p>
          <a:p>
            <a:pPr>
              <a:buNone/>
            </a:pPr>
            <a:r>
              <a:rPr lang="ru-RU" dirty="0" smtClean="0"/>
              <a:t>Не стоит публиковать пост каждый день, лучше это делать 2 раза в неделю. Каждое занятие является</a:t>
            </a:r>
          </a:p>
          <a:p>
            <a:pPr>
              <a:buNone/>
            </a:pPr>
            <a:r>
              <a:rPr lang="ru-RU" dirty="0" smtClean="0"/>
              <a:t>особенным и уникальным. Необходимо выбирать, только те фрагменты занятия, которые будет понимать</a:t>
            </a:r>
          </a:p>
          <a:p>
            <a:pPr>
              <a:buNone/>
            </a:pPr>
            <a:r>
              <a:rPr lang="ru-RU" dirty="0" smtClean="0"/>
              <a:t>аудитория.</a:t>
            </a:r>
            <a:endParaRPr lang="ru-RU" dirty="0"/>
          </a:p>
        </p:txBody>
      </p:sp>
    </p:spTree>
    <p:extLst>
      <p:ext uri="{BB962C8B-B14F-4D97-AF65-F5344CB8AC3E}">
        <p14:creationId xmlns:p14="http://schemas.microsoft.com/office/powerpoint/2010/main" xmlns="" val="2193808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8c30da526c_2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8c30da526c_2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u-RU" dirty="0" err="1" smtClean="0"/>
              <a:t>Eщё</a:t>
            </a:r>
            <a:r>
              <a:rPr lang="ru-RU" dirty="0" smtClean="0"/>
              <a:t> одной формой взаимодействия с родителями является </a:t>
            </a:r>
            <a:r>
              <a:rPr lang="ru-RU" dirty="0" err="1" smtClean="0"/>
              <a:t>мессенджер</a:t>
            </a:r>
            <a:r>
              <a:rPr lang="ru-RU" dirty="0" smtClean="0"/>
              <a:t> </a:t>
            </a:r>
            <a:r>
              <a:rPr lang="ru-RU" dirty="0" err="1" smtClean="0"/>
              <a:t>Viber</a:t>
            </a:r>
            <a:r>
              <a:rPr lang="ru-RU" dirty="0" smtClean="0"/>
              <a:t>.</a:t>
            </a:r>
          </a:p>
          <a:p>
            <a:pPr marL="0" lvl="0" indent="0" algn="l" rtl="0">
              <a:spcBef>
                <a:spcPts val="0"/>
              </a:spcBef>
              <a:spcAft>
                <a:spcPts val="0"/>
              </a:spcAft>
              <a:buNone/>
            </a:pPr>
            <a:r>
              <a:rPr lang="ru-RU" dirty="0" smtClean="0"/>
              <a:t> </a:t>
            </a:r>
          </a:p>
          <a:p>
            <a:pPr marL="0" lvl="0" indent="0" algn="l" rtl="0">
              <a:spcBef>
                <a:spcPts val="0"/>
              </a:spcBef>
              <a:spcAft>
                <a:spcPts val="0"/>
              </a:spcAft>
              <a:buNone/>
            </a:pPr>
            <a:r>
              <a:rPr lang="ru-RU" dirty="0" smtClean="0"/>
              <a:t>Базовые функции </a:t>
            </a:r>
            <a:r>
              <a:rPr lang="ru-RU" dirty="0" err="1" smtClean="0"/>
              <a:t>Инстаграм</a:t>
            </a:r>
            <a:r>
              <a:rPr lang="ru-RU" dirty="0" smtClean="0"/>
              <a:t> и </a:t>
            </a:r>
            <a:r>
              <a:rPr lang="ru-RU" dirty="0" err="1" smtClean="0"/>
              <a:t>Вайбер</a:t>
            </a:r>
            <a:r>
              <a:rPr lang="ru-RU" dirty="0" smtClean="0"/>
              <a:t> в целом одинаковые. На мой взгляд, возможности платформы </a:t>
            </a:r>
            <a:r>
              <a:rPr lang="ru-RU" dirty="0" err="1" smtClean="0"/>
              <a:t>Инстаграм</a:t>
            </a:r>
            <a:r>
              <a:rPr lang="ru-RU" dirty="0" smtClean="0"/>
              <a:t> в рамках работы с законными представителями значительно шире возможностей </a:t>
            </a:r>
            <a:r>
              <a:rPr lang="ru-RU" dirty="0" err="1" smtClean="0"/>
              <a:t>мессенджера</a:t>
            </a:r>
            <a:r>
              <a:rPr lang="ru-RU" dirty="0" smtClean="0"/>
              <a:t> «</a:t>
            </a:r>
            <a:r>
              <a:rPr lang="ru-RU" dirty="0" err="1" smtClean="0"/>
              <a:t>Viber</a:t>
            </a:r>
            <a:r>
              <a:rPr lang="ru-RU" dirty="0" smtClean="0"/>
              <a:t>». Преимущество «</a:t>
            </a:r>
            <a:r>
              <a:rPr lang="ru-RU" dirty="0" err="1" smtClean="0"/>
              <a:t>Инстраграм</a:t>
            </a:r>
            <a:r>
              <a:rPr lang="ru-RU" dirty="0" smtClean="0"/>
              <a:t>» заключается в возможности выбора дизайна страницы, размещения </a:t>
            </a:r>
            <a:r>
              <a:rPr lang="ru-RU" dirty="0" err="1" smtClean="0"/>
              <a:t>сторис</a:t>
            </a:r>
            <a:r>
              <a:rPr lang="ru-RU" dirty="0" smtClean="0"/>
              <a:t>, </a:t>
            </a:r>
            <a:r>
              <a:rPr lang="ru-RU" dirty="0" err="1" smtClean="0"/>
              <a:t>рилс</a:t>
            </a:r>
            <a:r>
              <a:rPr lang="ru-RU" dirty="0" smtClean="0"/>
              <a:t>, </a:t>
            </a:r>
            <a:r>
              <a:rPr lang="ru-RU" dirty="0" err="1" smtClean="0"/>
              <a:t>хэштегов</a:t>
            </a:r>
            <a:r>
              <a:rPr lang="ru-RU" dirty="0" smtClean="0"/>
              <a:t>, комментариев к постам и фото.</a:t>
            </a:r>
          </a:p>
          <a:p>
            <a:pPr marL="0" lvl="0" indent="0" algn="l" rtl="0">
              <a:spcBef>
                <a:spcPts val="0"/>
              </a:spcBef>
              <a:spcAft>
                <a:spcPts val="0"/>
              </a:spcAft>
              <a:buNone/>
            </a:pPr>
            <a:r>
              <a:rPr lang="ru-RU" dirty="0" smtClean="0"/>
              <a:t> </a:t>
            </a:r>
          </a:p>
          <a:p>
            <a:pPr marL="0" lvl="0" indent="0" algn="l" rtl="0">
              <a:spcBef>
                <a:spcPts val="0"/>
              </a:spcBef>
              <a:spcAft>
                <a:spcPts val="0"/>
              </a:spcAft>
              <a:buNone/>
            </a:pPr>
            <a:r>
              <a:rPr lang="ru-RU" dirty="0" smtClean="0"/>
              <a:t>Вместе с тем, </a:t>
            </a:r>
            <a:r>
              <a:rPr lang="ru-RU" dirty="0" err="1" smtClean="0"/>
              <a:t>мессенджер</a:t>
            </a:r>
            <a:r>
              <a:rPr lang="ru-RU" dirty="0" smtClean="0"/>
              <a:t> «</a:t>
            </a:r>
            <a:r>
              <a:rPr lang="ru-RU" dirty="0" err="1" smtClean="0"/>
              <a:t>Viber</a:t>
            </a:r>
            <a:r>
              <a:rPr lang="ru-RU" dirty="0" smtClean="0"/>
              <a:t>» более прост в использовании, и используются практически всеми законными представителями. </a:t>
            </a:r>
          </a:p>
          <a:p>
            <a:pPr marL="0" lvl="0" indent="0" algn="l" rtl="0">
              <a:spcBef>
                <a:spcPts val="0"/>
              </a:spcBef>
              <a:spcAft>
                <a:spcPts val="0"/>
              </a:spcAft>
              <a:buNone/>
            </a:pPr>
            <a:r>
              <a:rPr lang="ru-RU" dirty="0" smtClean="0"/>
              <a:t> </a:t>
            </a:r>
          </a:p>
          <a:p>
            <a:pPr marL="0" lvl="0" indent="0" algn="l" rtl="0">
              <a:spcBef>
                <a:spcPts val="0"/>
              </a:spcBef>
              <a:spcAft>
                <a:spcPts val="0"/>
              </a:spcAft>
              <a:buNone/>
            </a:pPr>
            <a:r>
              <a:rPr lang="ru-RU" dirty="0" err="1" smtClean="0"/>
              <a:t>Вайбер</a:t>
            </a:r>
            <a:r>
              <a:rPr lang="ru-RU" dirty="0" smtClean="0"/>
              <a:t> мы используем для оперативного реагирования на вопросы законных представителей.</a:t>
            </a:r>
          </a:p>
          <a:p>
            <a:pPr marL="0" lvl="0" indent="0" algn="l" rtl="0">
              <a:spcBef>
                <a:spcPts val="0"/>
              </a:spcBef>
              <a:spcAft>
                <a:spcPts val="0"/>
              </a:spcAft>
              <a:buNone/>
            </a:pPr>
            <a:r>
              <a:rPr lang="ru-RU" dirty="0" smtClean="0"/>
              <a:t> </a:t>
            </a:r>
          </a:p>
          <a:p>
            <a:pPr marL="0" lvl="0" indent="0" algn="l" rtl="0">
              <a:spcBef>
                <a:spcPts val="0"/>
              </a:spcBef>
              <a:spcAft>
                <a:spcPts val="0"/>
              </a:spcAft>
              <a:buNone/>
            </a:pPr>
            <a:r>
              <a:rPr lang="ru-RU" dirty="0" smtClean="0"/>
              <a:t>В настоящее время, я считаю целесообразным для эффективной реализации проекта «Информатика без розетки» в рамках работы с родителями использовать одновременно два ресурса.</a:t>
            </a:r>
          </a:p>
          <a:p>
            <a:pPr marL="0" lvl="0" indent="0" algn="l" rtl="0">
              <a:spcBef>
                <a:spcPts val="0"/>
              </a:spcBef>
              <a:spcAft>
                <a:spcPts val="0"/>
              </a:spcAft>
              <a:buNone/>
            </a:pPr>
            <a:endParaRPr dirty="0"/>
          </a:p>
        </p:txBody>
      </p:sp>
    </p:spTree>
    <p:extLst>
      <p:ext uri="{BB962C8B-B14F-4D97-AF65-F5344CB8AC3E}">
        <p14:creationId xmlns:p14="http://schemas.microsoft.com/office/powerpoint/2010/main" xmlns="" val="38611699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1002625" y="1175971"/>
            <a:ext cx="2369644" cy="23696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506350" y="849896"/>
            <a:ext cx="2369644" cy="23696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flipH="1">
            <a:off x="4419293" y="10313"/>
            <a:ext cx="4725535" cy="2943187"/>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flipH="1">
            <a:off x="4547056" y="-30325"/>
            <a:ext cx="4624894" cy="2878584"/>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 name="Google Shape;13;p2"/>
          <p:cNvGrpSpPr/>
          <p:nvPr/>
        </p:nvGrpSpPr>
        <p:grpSpPr>
          <a:xfrm rot="10800000" flipH="1">
            <a:off x="11" y="1666968"/>
            <a:ext cx="10175022" cy="3480512"/>
            <a:chOff x="1367050" y="3059225"/>
            <a:chExt cx="1407100" cy="848450"/>
          </a:xfrm>
        </p:grpSpPr>
        <p:sp>
          <p:nvSpPr>
            <p:cNvPr id="14" name="Google Shape;14;p2"/>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6;p2"/>
          <p:cNvSpPr txBox="1">
            <a:spLocks noGrp="1"/>
          </p:cNvSpPr>
          <p:nvPr>
            <p:ph type="ctrTitle"/>
          </p:nvPr>
        </p:nvSpPr>
        <p:spPr>
          <a:xfrm>
            <a:off x="619050" y="2590575"/>
            <a:ext cx="3657600" cy="14265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sz="4000"/>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a:endParaRPr/>
          </a:p>
        </p:txBody>
      </p:sp>
      <p:sp>
        <p:nvSpPr>
          <p:cNvPr id="17" name="Google Shape;17;p2"/>
          <p:cNvSpPr txBox="1">
            <a:spLocks noGrp="1"/>
          </p:cNvSpPr>
          <p:nvPr>
            <p:ph type="subTitle" idx="1"/>
          </p:nvPr>
        </p:nvSpPr>
        <p:spPr>
          <a:xfrm>
            <a:off x="619050" y="3889425"/>
            <a:ext cx="3657600" cy="56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angolin"/>
              <a:buNone/>
              <a:defRPr sz="2400">
                <a:latin typeface="Pangolin"/>
                <a:ea typeface="Pangolin"/>
                <a:cs typeface="Pangolin"/>
                <a:sym typeface="Pangolin"/>
              </a:defRPr>
            </a:lvl1pPr>
            <a:lvl2pPr lvl="1" rtl="0">
              <a:lnSpc>
                <a:spcPct val="100000"/>
              </a:lnSpc>
              <a:spcBef>
                <a:spcPts val="0"/>
              </a:spcBef>
              <a:spcAft>
                <a:spcPts val="0"/>
              </a:spcAft>
              <a:buSzPts val="2800"/>
              <a:buFont typeface="Pangolin"/>
              <a:buNone/>
              <a:defRPr sz="2800">
                <a:latin typeface="Pangolin"/>
                <a:ea typeface="Pangolin"/>
                <a:cs typeface="Pangolin"/>
                <a:sym typeface="Pangolin"/>
              </a:defRPr>
            </a:lvl2pPr>
            <a:lvl3pPr lvl="2" rtl="0">
              <a:lnSpc>
                <a:spcPct val="100000"/>
              </a:lnSpc>
              <a:spcBef>
                <a:spcPts val="0"/>
              </a:spcBef>
              <a:spcAft>
                <a:spcPts val="0"/>
              </a:spcAft>
              <a:buSzPts val="2800"/>
              <a:buFont typeface="Pangolin"/>
              <a:buNone/>
              <a:defRPr sz="2800">
                <a:latin typeface="Pangolin"/>
                <a:ea typeface="Pangolin"/>
                <a:cs typeface="Pangolin"/>
                <a:sym typeface="Pangolin"/>
              </a:defRPr>
            </a:lvl3pPr>
            <a:lvl4pPr lvl="3" rtl="0">
              <a:lnSpc>
                <a:spcPct val="100000"/>
              </a:lnSpc>
              <a:spcBef>
                <a:spcPts val="0"/>
              </a:spcBef>
              <a:spcAft>
                <a:spcPts val="0"/>
              </a:spcAft>
              <a:buSzPts val="2800"/>
              <a:buFont typeface="Pangolin"/>
              <a:buNone/>
              <a:defRPr sz="2800">
                <a:latin typeface="Pangolin"/>
                <a:ea typeface="Pangolin"/>
                <a:cs typeface="Pangolin"/>
                <a:sym typeface="Pangolin"/>
              </a:defRPr>
            </a:lvl4pPr>
            <a:lvl5pPr lvl="4" rtl="0">
              <a:lnSpc>
                <a:spcPct val="100000"/>
              </a:lnSpc>
              <a:spcBef>
                <a:spcPts val="0"/>
              </a:spcBef>
              <a:spcAft>
                <a:spcPts val="0"/>
              </a:spcAft>
              <a:buSzPts val="2800"/>
              <a:buFont typeface="Pangolin"/>
              <a:buNone/>
              <a:defRPr sz="2800">
                <a:latin typeface="Pangolin"/>
                <a:ea typeface="Pangolin"/>
                <a:cs typeface="Pangolin"/>
                <a:sym typeface="Pangolin"/>
              </a:defRPr>
            </a:lvl5pPr>
            <a:lvl6pPr lvl="5" rtl="0">
              <a:lnSpc>
                <a:spcPct val="100000"/>
              </a:lnSpc>
              <a:spcBef>
                <a:spcPts val="0"/>
              </a:spcBef>
              <a:spcAft>
                <a:spcPts val="0"/>
              </a:spcAft>
              <a:buSzPts val="2800"/>
              <a:buFont typeface="Pangolin"/>
              <a:buNone/>
              <a:defRPr sz="2800">
                <a:latin typeface="Pangolin"/>
                <a:ea typeface="Pangolin"/>
                <a:cs typeface="Pangolin"/>
                <a:sym typeface="Pangolin"/>
              </a:defRPr>
            </a:lvl6pPr>
            <a:lvl7pPr lvl="6" rtl="0">
              <a:lnSpc>
                <a:spcPct val="100000"/>
              </a:lnSpc>
              <a:spcBef>
                <a:spcPts val="0"/>
              </a:spcBef>
              <a:spcAft>
                <a:spcPts val="0"/>
              </a:spcAft>
              <a:buSzPts val="2800"/>
              <a:buFont typeface="Pangolin"/>
              <a:buNone/>
              <a:defRPr sz="2800">
                <a:latin typeface="Pangolin"/>
                <a:ea typeface="Pangolin"/>
                <a:cs typeface="Pangolin"/>
                <a:sym typeface="Pangolin"/>
              </a:defRPr>
            </a:lvl7pPr>
            <a:lvl8pPr lvl="7" rtl="0">
              <a:lnSpc>
                <a:spcPct val="100000"/>
              </a:lnSpc>
              <a:spcBef>
                <a:spcPts val="0"/>
              </a:spcBef>
              <a:spcAft>
                <a:spcPts val="0"/>
              </a:spcAft>
              <a:buSzPts val="2800"/>
              <a:buFont typeface="Pangolin"/>
              <a:buNone/>
              <a:defRPr sz="2800">
                <a:latin typeface="Pangolin"/>
                <a:ea typeface="Pangolin"/>
                <a:cs typeface="Pangolin"/>
                <a:sym typeface="Pangolin"/>
              </a:defRPr>
            </a:lvl8pPr>
            <a:lvl9pPr lvl="8" rtl="0">
              <a:lnSpc>
                <a:spcPct val="100000"/>
              </a:lnSpc>
              <a:spcBef>
                <a:spcPts val="0"/>
              </a:spcBef>
              <a:spcAft>
                <a:spcPts val="0"/>
              </a:spcAft>
              <a:buSzPts val="2800"/>
              <a:buFont typeface="Pangolin"/>
              <a:buNone/>
              <a:defRPr sz="2800">
                <a:latin typeface="Pangolin"/>
                <a:ea typeface="Pangolin"/>
                <a:cs typeface="Pangolin"/>
                <a:sym typeface="Pangolin"/>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5"/>
        <p:cNvGrpSpPr/>
        <p:nvPr/>
      </p:nvGrpSpPr>
      <p:grpSpPr>
        <a:xfrm>
          <a:off x="0" y="0"/>
          <a:ext cx="0" cy="0"/>
          <a:chOff x="0" y="0"/>
          <a:chExt cx="0" cy="0"/>
        </a:xfrm>
      </p:grpSpPr>
      <p:sp>
        <p:nvSpPr>
          <p:cNvPr id="26" name="Google Shape;26;p4"/>
          <p:cNvSpPr/>
          <p:nvPr/>
        </p:nvSpPr>
        <p:spPr>
          <a:xfrm rot="10800000">
            <a:off x="7543794" y="4385848"/>
            <a:ext cx="1600206" cy="776702"/>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p:nvPr/>
        </p:nvSpPr>
        <p:spPr>
          <a:xfrm rot="10800000">
            <a:off x="7" y="5"/>
            <a:ext cx="2478918" cy="800095"/>
          </a:xfrm>
          <a:custGeom>
            <a:avLst/>
            <a:gdLst/>
            <a:ahLst/>
            <a:cxnLst/>
            <a:rect l="l" t="t" r="r" b="b"/>
            <a:pathLst>
              <a:path w="36002" h="11620" extrusionOk="0">
                <a:moveTo>
                  <a:pt x="36002" y="0"/>
                </a:moveTo>
                <a:cubicBezTo>
                  <a:pt x="34719" y="223"/>
                  <a:pt x="33463" y="865"/>
                  <a:pt x="32375" y="1632"/>
                </a:cubicBezTo>
                <a:cubicBezTo>
                  <a:pt x="30729" y="2818"/>
                  <a:pt x="29334" y="4338"/>
                  <a:pt x="27688" y="5538"/>
                </a:cubicBezTo>
                <a:cubicBezTo>
                  <a:pt x="25164" y="7393"/>
                  <a:pt x="22039" y="8439"/>
                  <a:pt x="18887" y="8467"/>
                </a:cubicBezTo>
                <a:cubicBezTo>
                  <a:pt x="18805" y="8468"/>
                  <a:pt x="18723" y="8469"/>
                  <a:pt x="18641" y="8469"/>
                </a:cubicBezTo>
                <a:cubicBezTo>
                  <a:pt x="16159" y="8469"/>
                  <a:pt x="13715" y="7869"/>
                  <a:pt x="11271" y="7504"/>
                </a:cubicBezTo>
                <a:cubicBezTo>
                  <a:pt x="10215" y="7354"/>
                  <a:pt x="9136" y="7249"/>
                  <a:pt x="8065" y="7249"/>
                </a:cubicBezTo>
                <a:cubicBezTo>
                  <a:pt x="6561" y="7249"/>
                  <a:pt x="5074" y="7456"/>
                  <a:pt x="3697" y="8035"/>
                </a:cubicBezTo>
                <a:cubicBezTo>
                  <a:pt x="2079" y="8718"/>
                  <a:pt x="670" y="10043"/>
                  <a:pt x="0" y="11619"/>
                </a:cubicBezTo>
                <a:lnTo>
                  <a:pt x="36002" y="11619"/>
                </a:lnTo>
                <a:lnTo>
                  <a:pt x="360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4"/>
          <p:cNvSpPr/>
          <p:nvPr/>
        </p:nvSpPr>
        <p:spPr>
          <a:xfrm rot="10800000">
            <a:off x="-19040" y="-38088"/>
            <a:ext cx="2421765" cy="736563"/>
          </a:xfrm>
          <a:custGeom>
            <a:avLst/>
            <a:gdLst/>
            <a:ahLst/>
            <a:cxnLst/>
            <a:rect l="l" t="t" r="r" b="b"/>
            <a:pathLst>
              <a:path w="36002" h="11620" extrusionOk="0">
                <a:moveTo>
                  <a:pt x="36002" y="0"/>
                </a:moveTo>
                <a:cubicBezTo>
                  <a:pt x="34719" y="223"/>
                  <a:pt x="33463" y="865"/>
                  <a:pt x="32375" y="1632"/>
                </a:cubicBezTo>
                <a:cubicBezTo>
                  <a:pt x="30729" y="2818"/>
                  <a:pt x="29334" y="4338"/>
                  <a:pt x="27688" y="5538"/>
                </a:cubicBezTo>
                <a:cubicBezTo>
                  <a:pt x="25164" y="7393"/>
                  <a:pt x="22039" y="8439"/>
                  <a:pt x="18887" y="8467"/>
                </a:cubicBezTo>
                <a:cubicBezTo>
                  <a:pt x="18805" y="8468"/>
                  <a:pt x="18723" y="8469"/>
                  <a:pt x="18641" y="8469"/>
                </a:cubicBezTo>
                <a:cubicBezTo>
                  <a:pt x="16159" y="8469"/>
                  <a:pt x="13715" y="7869"/>
                  <a:pt x="11271" y="7504"/>
                </a:cubicBezTo>
                <a:cubicBezTo>
                  <a:pt x="10215" y="7354"/>
                  <a:pt x="9136" y="7249"/>
                  <a:pt x="8065" y="7249"/>
                </a:cubicBezTo>
                <a:cubicBezTo>
                  <a:pt x="6561" y="7249"/>
                  <a:pt x="5074" y="7456"/>
                  <a:pt x="3697" y="8035"/>
                </a:cubicBezTo>
                <a:cubicBezTo>
                  <a:pt x="2079" y="8718"/>
                  <a:pt x="670" y="10043"/>
                  <a:pt x="0" y="11619"/>
                </a:cubicBezTo>
                <a:lnTo>
                  <a:pt x="36002" y="11619"/>
                </a:lnTo>
                <a:lnTo>
                  <a:pt x="36002" y="0"/>
                </a:lnTo>
                <a:close/>
              </a:path>
            </a:pathLst>
          </a:custGeom>
          <a:noFill/>
          <a:ln w="28575" cap="flat" cmpd="sng">
            <a:solidFill>
              <a:schemeClr val="accen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4"/>
          <p:cNvSpPr txBox="1">
            <a:spLocks noGrp="1"/>
          </p:cNvSpPr>
          <p:nvPr>
            <p:ph type="title"/>
          </p:nvPr>
        </p:nvSpPr>
        <p:spPr>
          <a:xfrm>
            <a:off x="713100" y="445025"/>
            <a:ext cx="77178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0" name="Google Shape;30;p4"/>
          <p:cNvSpPr txBox="1">
            <a:spLocks noGrp="1"/>
          </p:cNvSpPr>
          <p:nvPr>
            <p:ph type="body" idx="1"/>
          </p:nvPr>
        </p:nvSpPr>
        <p:spPr>
          <a:xfrm>
            <a:off x="713100" y="1152475"/>
            <a:ext cx="7717800" cy="3416400"/>
          </a:xfrm>
          <a:prstGeom prst="rect">
            <a:avLst/>
          </a:prstGeom>
        </p:spPr>
        <p:txBody>
          <a:bodyPr spcFirstLastPara="1" wrap="square" lIns="91425" tIns="91425" rIns="91425" bIns="91425" anchor="t" anchorCtr="0">
            <a:noAutofit/>
          </a:bodyPr>
          <a:lstStyle>
            <a:lvl1pPr marL="457200" lvl="0" indent="-330200">
              <a:spcBef>
                <a:spcPts val="0"/>
              </a:spcBef>
              <a:spcAft>
                <a:spcPts val="0"/>
              </a:spcAft>
              <a:buSzPts val="1600"/>
              <a:buChar char="●"/>
              <a:defRPr/>
            </a:lvl1pPr>
            <a:lvl2pPr marL="914400" lvl="1" indent="-330200">
              <a:spcBef>
                <a:spcPts val="0"/>
              </a:spcBef>
              <a:spcAft>
                <a:spcPts val="0"/>
              </a:spcAft>
              <a:buSzPts val="1600"/>
              <a:buChar char="○"/>
              <a:defRPr/>
            </a:lvl2pPr>
            <a:lvl3pPr marL="1371600" lvl="2" indent="-330200">
              <a:spcBef>
                <a:spcPts val="0"/>
              </a:spcBef>
              <a:spcAft>
                <a:spcPts val="0"/>
              </a:spcAft>
              <a:buSzPts val="1600"/>
              <a:buChar char="■"/>
              <a:defRPr/>
            </a:lvl3pPr>
            <a:lvl4pPr marL="1828800" lvl="3" indent="-330200">
              <a:spcBef>
                <a:spcPts val="0"/>
              </a:spcBef>
              <a:spcAft>
                <a:spcPts val="0"/>
              </a:spcAft>
              <a:buSzPts val="1600"/>
              <a:buChar char="●"/>
              <a:defRPr/>
            </a:lvl4pPr>
            <a:lvl5pPr marL="2286000" lvl="4" indent="-330200">
              <a:spcBef>
                <a:spcPts val="0"/>
              </a:spcBef>
              <a:spcAft>
                <a:spcPts val="0"/>
              </a:spcAft>
              <a:buSzPts val="1600"/>
              <a:buChar char="○"/>
              <a:defRPr/>
            </a:lvl5pPr>
            <a:lvl6pPr marL="2743200" lvl="5" indent="-330200">
              <a:spcBef>
                <a:spcPts val="0"/>
              </a:spcBef>
              <a:spcAft>
                <a:spcPts val="0"/>
              </a:spcAft>
              <a:buSzPts val="1600"/>
              <a:buChar char="■"/>
              <a:defRPr/>
            </a:lvl6pPr>
            <a:lvl7pPr marL="3200400" lvl="6" indent="-330200">
              <a:spcBef>
                <a:spcPts val="0"/>
              </a:spcBef>
              <a:spcAft>
                <a:spcPts val="0"/>
              </a:spcAft>
              <a:buSzPts val="1600"/>
              <a:buChar char="●"/>
              <a:defRPr/>
            </a:lvl7pPr>
            <a:lvl8pPr marL="3657600" lvl="7" indent="-330200">
              <a:spcBef>
                <a:spcPts val="0"/>
              </a:spcBef>
              <a:spcAft>
                <a:spcPts val="0"/>
              </a:spcAft>
              <a:buSzPts val="1600"/>
              <a:buChar char="○"/>
              <a:defRPr/>
            </a:lvl8pPr>
            <a:lvl9pPr marL="4114800" lvl="8" indent="-330200">
              <a:spcBef>
                <a:spcPts val="0"/>
              </a:spcBef>
              <a:spcAft>
                <a:spcPts val="0"/>
              </a:spcAft>
              <a:buSzPts val="16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5"/>
        <p:cNvGrpSpPr/>
        <p:nvPr/>
      </p:nvGrpSpPr>
      <p:grpSpPr>
        <a:xfrm>
          <a:off x="0" y="0"/>
          <a:ext cx="0" cy="0"/>
          <a:chOff x="0" y="0"/>
          <a:chExt cx="0" cy="0"/>
        </a:xfrm>
      </p:grpSpPr>
      <p:sp>
        <p:nvSpPr>
          <p:cNvPr id="46" name="Google Shape;46;p7"/>
          <p:cNvSpPr/>
          <p:nvPr/>
        </p:nvSpPr>
        <p:spPr>
          <a:xfrm>
            <a:off x="6981825" y="3445550"/>
            <a:ext cx="2162216" cy="1697977"/>
          </a:xfrm>
          <a:custGeom>
            <a:avLst/>
            <a:gdLst/>
            <a:ahLst/>
            <a:cxnLst/>
            <a:rect l="l" t="t" r="r" b="b"/>
            <a:pathLst>
              <a:path w="38136" h="29948" extrusionOk="0">
                <a:moveTo>
                  <a:pt x="37163" y="0"/>
                </a:moveTo>
                <a:cubicBezTo>
                  <a:pt x="36732" y="0"/>
                  <a:pt x="36166" y="151"/>
                  <a:pt x="35481" y="658"/>
                </a:cubicBezTo>
                <a:cubicBezTo>
                  <a:pt x="33778" y="1908"/>
                  <a:pt x="33707" y="6147"/>
                  <a:pt x="31147" y="6992"/>
                </a:cubicBezTo>
                <a:cubicBezTo>
                  <a:pt x="30908" y="7072"/>
                  <a:pt x="30643" y="7108"/>
                  <a:pt x="30357" y="7108"/>
                </a:cubicBezTo>
                <a:cubicBezTo>
                  <a:pt x="28146" y="7108"/>
                  <a:pt x="24643" y="4988"/>
                  <a:pt x="21393" y="4988"/>
                </a:cubicBezTo>
                <a:cubicBezTo>
                  <a:pt x="20568" y="4988"/>
                  <a:pt x="19758" y="5125"/>
                  <a:pt x="18991" y="5468"/>
                </a:cubicBezTo>
                <a:cubicBezTo>
                  <a:pt x="14800" y="7337"/>
                  <a:pt x="16431" y="14755"/>
                  <a:pt x="13407" y="17934"/>
                </a:cubicBezTo>
                <a:cubicBezTo>
                  <a:pt x="10382" y="21113"/>
                  <a:pt x="8525" y="20803"/>
                  <a:pt x="4417" y="22351"/>
                </a:cubicBezTo>
                <a:cubicBezTo>
                  <a:pt x="416" y="23859"/>
                  <a:pt x="19" y="29638"/>
                  <a:pt x="1" y="29935"/>
                </a:cubicBezTo>
                <a:lnTo>
                  <a:pt x="38136" y="29935"/>
                </a:lnTo>
                <a:lnTo>
                  <a:pt x="38136" y="325"/>
                </a:lnTo>
                <a:cubicBezTo>
                  <a:pt x="38136" y="325"/>
                  <a:pt x="37795" y="0"/>
                  <a:pt x="37163" y="0"/>
                </a:cubicBezTo>
                <a:close/>
                <a:moveTo>
                  <a:pt x="0" y="29935"/>
                </a:moveTo>
                <a:lnTo>
                  <a:pt x="0" y="29947"/>
                </a:lnTo>
                <a:cubicBezTo>
                  <a:pt x="0" y="29947"/>
                  <a:pt x="0" y="29943"/>
                  <a:pt x="1" y="299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7"/>
          <p:cNvSpPr/>
          <p:nvPr/>
        </p:nvSpPr>
        <p:spPr>
          <a:xfrm flipH="1">
            <a:off x="-44" y="0"/>
            <a:ext cx="1762171" cy="5143530"/>
          </a:xfrm>
          <a:custGeom>
            <a:avLst/>
            <a:gdLst/>
            <a:ahLst/>
            <a:cxnLst/>
            <a:rect l="l" t="t" r="r" b="b"/>
            <a:pathLst>
              <a:path w="17396" h="39911" extrusionOk="0">
                <a:moveTo>
                  <a:pt x="13740" y="1"/>
                </a:moveTo>
                <a:cubicBezTo>
                  <a:pt x="13740" y="1"/>
                  <a:pt x="16574" y="9085"/>
                  <a:pt x="15716" y="13157"/>
                </a:cubicBezTo>
                <a:cubicBezTo>
                  <a:pt x="14835" y="17241"/>
                  <a:pt x="11299" y="15098"/>
                  <a:pt x="8596" y="19039"/>
                </a:cubicBezTo>
                <a:cubicBezTo>
                  <a:pt x="5906" y="22992"/>
                  <a:pt x="10490" y="29874"/>
                  <a:pt x="8596" y="31207"/>
                </a:cubicBezTo>
                <a:cubicBezTo>
                  <a:pt x="8288" y="31428"/>
                  <a:pt x="7901" y="31510"/>
                  <a:pt x="7464" y="31510"/>
                </a:cubicBezTo>
                <a:cubicBezTo>
                  <a:pt x="6179" y="31510"/>
                  <a:pt x="4469" y="30797"/>
                  <a:pt x="3100" y="30797"/>
                </a:cubicBezTo>
                <a:cubicBezTo>
                  <a:pt x="2097" y="30797"/>
                  <a:pt x="1277" y="31179"/>
                  <a:pt x="941" y="32505"/>
                </a:cubicBezTo>
                <a:cubicBezTo>
                  <a:pt x="0" y="36243"/>
                  <a:pt x="2369" y="39911"/>
                  <a:pt x="2369" y="39911"/>
                </a:cubicBezTo>
                <a:lnTo>
                  <a:pt x="17395" y="39911"/>
                </a:lnTo>
                <a:lnTo>
                  <a:pt x="1739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7"/>
          <p:cNvSpPr txBox="1">
            <a:spLocks noGrp="1"/>
          </p:cNvSpPr>
          <p:nvPr>
            <p:ph type="title"/>
          </p:nvPr>
        </p:nvSpPr>
        <p:spPr>
          <a:xfrm>
            <a:off x="4952288" y="1422475"/>
            <a:ext cx="3026700" cy="557700"/>
          </a:xfrm>
          <a:prstGeom prst="rect">
            <a:avLst/>
          </a:prstGeom>
        </p:spPr>
        <p:txBody>
          <a:bodyPr spcFirstLastPara="1" wrap="square" lIns="91425" tIns="91425" rIns="91425" bIns="91425" anchor="b"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9" name="Google Shape;49;p7"/>
          <p:cNvSpPr txBox="1">
            <a:spLocks noGrp="1"/>
          </p:cNvSpPr>
          <p:nvPr>
            <p:ph type="subTitle" idx="1"/>
          </p:nvPr>
        </p:nvSpPr>
        <p:spPr>
          <a:xfrm>
            <a:off x="4952288" y="1980125"/>
            <a:ext cx="3026700" cy="17373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0"/>
        <p:cNvGrpSpPr/>
        <p:nvPr/>
      </p:nvGrpSpPr>
      <p:grpSpPr>
        <a:xfrm>
          <a:off x="0" y="0"/>
          <a:ext cx="0" cy="0"/>
          <a:chOff x="0" y="0"/>
          <a:chExt cx="0" cy="0"/>
        </a:xfrm>
      </p:grpSpPr>
      <p:sp>
        <p:nvSpPr>
          <p:cNvPr id="51" name="Google Shape;51;p8"/>
          <p:cNvSpPr/>
          <p:nvPr/>
        </p:nvSpPr>
        <p:spPr>
          <a:xfrm rot="10800000">
            <a:off x="4212134" y="2071547"/>
            <a:ext cx="4931512" cy="307147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8"/>
          <p:cNvSpPr/>
          <p:nvPr/>
        </p:nvSpPr>
        <p:spPr>
          <a:xfrm>
            <a:off x="11" y="-7050"/>
            <a:ext cx="4768588" cy="2356541"/>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8"/>
          <p:cNvSpPr/>
          <p:nvPr/>
        </p:nvSpPr>
        <p:spPr>
          <a:xfrm rot="10800000">
            <a:off x="4345570" y="2181385"/>
            <a:ext cx="4826380" cy="300404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8"/>
          <p:cNvSpPr txBox="1">
            <a:spLocks noGrp="1"/>
          </p:cNvSpPr>
          <p:nvPr>
            <p:ph type="title"/>
          </p:nvPr>
        </p:nvSpPr>
        <p:spPr>
          <a:xfrm>
            <a:off x="2125950" y="1116275"/>
            <a:ext cx="4892100" cy="247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5"/>
        <p:cNvGrpSpPr/>
        <p:nvPr/>
      </p:nvGrpSpPr>
      <p:grpSpPr>
        <a:xfrm>
          <a:off x="0" y="0"/>
          <a:ext cx="0" cy="0"/>
          <a:chOff x="0" y="0"/>
          <a:chExt cx="0" cy="0"/>
        </a:xfrm>
      </p:grpSpPr>
      <p:grpSp>
        <p:nvGrpSpPr>
          <p:cNvPr id="56" name="Google Shape;56;p9"/>
          <p:cNvGrpSpPr/>
          <p:nvPr/>
        </p:nvGrpSpPr>
        <p:grpSpPr>
          <a:xfrm rot="10800000">
            <a:off x="-4" y="-6500"/>
            <a:ext cx="4915193" cy="5156400"/>
            <a:chOff x="4003316" y="-6500"/>
            <a:chExt cx="4826387" cy="5156400"/>
          </a:xfrm>
        </p:grpSpPr>
        <p:sp>
          <p:nvSpPr>
            <p:cNvPr id="57" name="Google Shape;57;p9"/>
            <p:cNvSpPr/>
            <p:nvPr/>
          </p:nvSpPr>
          <p:spPr>
            <a:xfrm rot="-5400000">
              <a:off x="2250685" y="1746286"/>
              <a:ext cx="5156245" cy="1650983"/>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9"/>
            <p:cNvSpPr/>
            <p:nvPr/>
          </p:nvSpPr>
          <p:spPr>
            <a:xfrm rot="-5400000">
              <a:off x="4662404" y="982600"/>
              <a:ext cx="5156400" cy="3178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 name="Google Shape;59;p9"/>
          <p:cNvSpPr txBox="1">
            <a:spLocks noGrp="1"/>
          </p:cNvSpPr>
          <p:nvPr>
            <p:ph type="title"/>
          </p:nvPr>
        </p:nvSpPr>
        <p:spPr>
          <a:xfrm>
            <a:off x="713100" y="1233175"/>
            <a:ext cx="31500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60" name="Google Shape;60;p9"/>
          <p:cNvSpPr txBox="1">
            <a:spLocks noGrp="1"/>
          </p:cNvSpPr>
          <p:nvPr>
            <p:ph type="subTitle" idx="1"/>
          </p:nvPr>
        </p:nvSpPr>
        <p:spPr>
          <a:xfrm>
            <a:off x="713100" y="2803075"/>
            <a:ext cx="31500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61" name="Google Shape;61;p9"/>
          <p:cNvSpPr txBox="1">
            <a:spLocks noGrp="1"/>
          </p:cNvSpPr>
          <p:nvPr>
            <p:ph type="body" idx="2"/>
          </p:nvPr>
        </p:nvSpPr>
        <p:spPr>
          <a:xfrm>
            <a:off x="4939500" y="724075"/>
            <a:ext cx="3491400" cy="3695100"/>
          </a:xfrm>
          <a:prstGeom prst="rect">
            <a:avLst/>
          </a:prstGeom>
        </p:spPr>
        <p:txBody>
          <a:bodyPr spcFirstLastPara="1" wrap="square" lIns="91425" tIns="91425" rIns="91425" bIns="91425" anchor="ctr" anchorCtr="0">
            <a:noAutofit/>
          </a:bodyPr>
          <a:lstStyle>
            <a:lvl1pPr marL="457200" lvl="0" indent="-330200">
              <a:spcBef>
                <a:spcPts val="0"/>
              </a:spcBef>
              <a:spcAft>
                <a:spcPts val="0"/>
              </a:spcAft>
              <a:buSzPts val="1600"/>
              <a:buChar char="●"/>
              <a:defRPr/>
            </a:lvl1pPr>
            <a:lvl2pPr marL="914400" lvl="1" indent="-330200">
              <a:spcBef>
                <a:spcPts val="0"/>
              </a:spcBef>
              <a:spcAft>
                <a:spcPts val="0"/>
              </a:spcAft>
              <a:buSzPts val="1600"/>
              <a:buChar char="○"/>
              <a:defRPr/>
            </a:lvl2pPr>
            <a:lvl3pPr marL="1371600" lvl="2" indent="-330200">
              <a:spcBef>
                <a:spcPts val="0"/>
              </a:spcBef>
              <a:spcAft>
                <a:spcPts val="0"/>
              </a:spcAft>
              <a:buSzPts val="1600"/>
              <a:buChar char="■"/>
              <a:defRPr/>
            </a:lvl3pPr>
            <a:lvl4pPr marL="1828800" lvl="3" indent="-330200">
              <a:spcBef>
                <a:spcPts val="0"/>
              </a:spcBef>
              <a:spcAft>
                <a:spcPts val="0"/>
              </a:spcAft>
              <a:buSzPts val="1600"/>
              <a:buChar char="●"/>
              <a:defRPr/>
            </a:lvl4pPr>
            <a:lvl5pPr marL="2286000" lvl="4" indent="-330200">
              <a:spcBef>
                <a:spcPts val="0"/>
              </a:spcBef>
              <a:spcAft>
                <a:spcPts val="0"/>
              </a:spcAft>
              <a:buSzPts val="1600"/>
              <a:buChar char="○"/>
              <a:defRPr/>
            </a:lvl5pPr>
            <a:lvl6pPr marL="2743200" lvl="5" indent="-330200">
              <a:spcBef>
                <a:spcPts val="0"/>
              </a:spcBef>
              <a:spcAft>
                <a:spcPts val="0"/>
              </a:spcAft>
              <a:buSzPts val="1600"/>
              <a:buChar char="■"/>
              <a:defRPr/>
            </a:lvl6pPr>
            <a:lvl7pPr marL="3200400" lvl="6" indent="-330200">
              <a:spcBef>
                <a:spcPts val="0"/>
              </a:spcBef>
              <a:spcAft>
                <a:spcPts val="0"/>
              </a:spcAft>
              <a:buSzPts val="1600"/>
              <a:buChar char="●"/>
              <a:defRPr/>
            </a:lvl7pPr>
            <a:lvl8pPr marL="3657600" lvl="7" indent="-330200">
              <a:spcBef>
                <a:spcPts val="0"/>
              </a:spcBef>
              <a:spcAft>
                <a:spcPts val="0"/>
              </a:spcAft>
              <a:buSzPts val="1600"/>
              <a:buChar char="○"/>
              <a:defRPr/>
            </a:lvl8pPr>
            <a:lvl9pPr marL="4114800" lvl="8" indent="-330200">
              <a:spcBef>
                <a:spcPts val="0"/>
              </a:spcBef>
              <a:spcAft>
                <a:spcPts val="0"/>
              </a:spcAft>
              <a:buSzPts val="1600"/>
              <a:buChar char="■"/>
              <a:defRPr/>
            </a:lvl9pPr>
          </a:lstStyle>
          <a:p>
            <a:endParaRPr/>
          </a:p>
        </p:txBody>
      </p:sp>
      <p:sp>
        <p:nvSpPr>
          <p:cNvPr id="62" name="Google Shape;62;p9"/>
          <p:cNvSpPr/>
          <p:nvPr/>
        </p:nvSpPr>
        <p:spPr>
          <a:xfrm rot="10800000" flipH="1">
            <a:off x="7836575" y="-6"/>
            <a:ext cx="1307397" cy="688355"/>
          </a:xfrm>
          <a:custGeom>
            <a:avLst/>
            <a:gdLst/>
            <a:ahLst/>
            <a:cxnLst/>
            <a:rect l="l" t="t" r="r" b="b"/>
            <a:pathLst>
              <a:path w="38136" h="29948" extrusionOk="0">
                <a:moveTo>
                  <a:pt x="37163" y="0"/>
                </a:moveTo>
                <a:cubicBezTo>
                  <a:pt x="36732" y="0"/>
                  <a:pt x="36166" y="151"/>
                  <a:pt x="35481" y="658"/>
                </a:cubicBezTo>
                <a:cubicBezTo>
                  <a:pt x="33778" y="1908"/>
                  <a:pt x="33707" y="6147"/>
                  <a:pt x="31147" y="6992"/>
                </a:cubicBezTo>
                <a:cubicBezTo>
                  <a:pt x="30908" y="7072"/>
                  <a:pt x="30643" y="7108"/>
                  <a:pt x="30357" y="7108"/>
                </a:cubicBezTo>
                <a:cubicBezTo>
                  <a:pt x="28146" y="7108"/>
                  <a:pt x="24643" y="4988"/>
                  <a:pt x="21393" y="4988"/>
                </a:cubicBezTo>
                <a:cubicBezTo>
                  <a:pt x="20568" y="4988"/>
                  <a:pt x="19758" y="5125"/>
                  <a:pt x="18991" y="5468"/>
                </a:cubicBezTo>
                <a:cubicBezTo>
                  <a:pt x="14800" y="7337"/>
                  <a:pt x="16431" y="14755"/>
                  <a:pt x="13407" y="17934"/>
                </a:cubicBezTo>
                <a:cubicBezTo>
                  <a:pt x="10382" y="21113"/>
                  <a:pt x="8525" y="20803"/>
                  <a:pt x="4417" y="22351"/>
                </a:cubicBezTo>
                <a:cubicBezTo>
                  <a:pt x="416" y="23859"/>
                  <a:pt x="19" y="29638"/>
                  <a:pt x="1" y="29935"/>
                </a:cubicBezTo>
                <a:lnTo>
                  <a:pt x="38136" y="29935"/>
                </a:lnTo>
                <a:lnTo>
                  <a:pt x="38136" y="325"/>
                </a:lnTo>
                <a:cubicBezTo>
                  <a:pt x="38136" y="325"/>
                  <a:pt x="37795" y="0"/>
                  <a:pt x="37163" y="0"/>
                </a:cubicBezTo>
                <a:close/>
                <a:moveTo>
                  <a:pt x="0" y="29935"/>
                </a:moveTo>
                <a:lnTo>
                  <a:pt x="0" y="29947"/>
                </a:lnTo>
                <a:cubicBezTo>
                  <a:pt x="0" y="29947"/>
                  <a:pt x="0" y="29943"/>
                  <a:pt x="1" y="2993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74"/>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p:cSld name="CUSTOM_1">
    <p:spTree>
      <p:nvGrpSpPr>
        <p:cNvPr id="1" name="Shape 93"/>
        <p:cNvGrpSpPr/>
        <p:nvPr/>
      </p:nvGrpSpPr>
      <p:grpSpPr>
        <a:xfrm>
          <a:off x="0" y="0"/>
          <a:ext cx="0" cy="0"/>
          <a:chOff x="0" y="0"/>
          <a:chExt cx="0" cy="0"/>
        </a:xfrm>
      </p:grpSpPr>
      <p:sp>
        <p:nvSpPr>
          <p:cNvPr id="94" name="Google Shape;94;p14"/>
          <p:cNvSpPr/>
          <p:nvPr/>
        </p:nvSpPr>
        <p:spPr>
          <a:xfrm rot="10800000">
            <a:off x="5576635" y="2928208"/>
            <a:ext cx="3574798" cy="2226476"/>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4"/>
          <p:cNvSpPr/>
          <p:nvPr/>
        </p:nvSpPr>
        <p:spPr>
          <a:xfrm rot="10800000">
            <a:off x="5673296" y="3007816"/>
            <a:ext cx="3498653" cy="2177609"/>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4"/>
          <p:cNvSpPr/>
          <p:nvPr/>
        </p:nvSpPr>
        <p:spPr>
          <a:xfrm>
            <a:off x="314827" y="202077"/>
            <a:ext cx="2726143" cy="2726143"/>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4"/>
          <p:cNvSpPr txBox="1">
            <a:spLocks noGrp="1"/>
          </p:cNvSpPr>
          <p:nvPr>
            <p:ph type="title"/>
          </p:nvPr>
        </p:nvSpPr>
        <p:spPr>
          <a:xfrm>
            <a:off x="3428550" y="3810350"/>
            <a:ext cx="2286000" cy="448200"/>
          </a:xfrm>
          <a:prstGeom prst="rect">
            <a:avLst/>
          </a:prstGeom>
        </p:spPr>
        <p:txBody>
          <a:bodyPr spcFirstLastPara="1" wrap="square" lIns="91425" tIns="91425" rIns="91425" bIns="91425" anchor="ctr" anchorCtr="0">
            <a:noAutofit/>
          </a:bodyPr>
          <a:lstStyle>
            <a:lvl1pPr lvl="0" algn="ctr">
              <a:spcBef>
                <a:spcPts val="0"/>
              </a:spcBef>
              <a:spcAft>
                <a:spcPts val="0"/>
              </a:spcAft>
              <a:buSzPts val="1800"/>
              <a:buNone/>
              <a:defRPr sz="1800"/>
            </a:lvl1pPr>
            <a:lvl2pPr lvl="1" algn="ctr">
              <a:spcBef>
                <a:spcPts val="0"/>
              </a:spcBef>
              <a:spcAft>
                <a:spcPts val="0"/>
              </a:spcAft>
              <a:buSzPts val="1800"/>
              <a:buNone/>
              <a:defRPr sz="1800"/>
            </a:lvl2pPr>
            <a:lvl3pPr lvl="2" algn="ctr">
              <a:spcBef>
                <a:spcPts val="0"/>
              </a:spcBef>
              <a:spcAft>
                <a:spcPts val="0"/>
              </a:spcAft>
              <a:buSzPts val="1800"/>
              <a:buNone/>
              <a:defRPr sz="1800"/>
            </a:lvl3pPr>
            <a:lvl4pPr lvl="3" algn="ctr">
              <a:spcBef>
                <a:spcPts val="0"/>
              </a:spcBef>
              <a:spcAft>
                <a:spcPts val="0"/>
              </a:spcAft>
              <a:buSzPts val="1800"/>
              <a:buNone/>
              <a:defRPr sz="1800"/>
            </a:lvl4pPr>
            <a:lvl5pPr lvl="4" algn="ctr">
              <a:spcBef>
                <a:spcPts val="0"/>
              </a:spcBef>
              <a:spcAft>
                <a:spcPts val="0"/>
              </a:spcAft>
              <a:buSzPts val="1800"/>
              <a:buNone/>
              <a:defRPr sz="1800"/>
            </a:lvl5pPr>
            <a:lvl6pPr lvl="5" algn="ctr">
              <a:spcBef>
                <a:spcPts val="0"/>
              </a:spcBef>
              <a:spcAft>
                <a:spcPts val="0"/>
              </a:spcAft>
              <a:buSzPts val="1800"/>
              <a:buNone/>
              <a:defRPr sz="1800"/>
            </a:lvl6pPr>
            <a:lvl7pPr lvl="6" algn="ctr">
              <a:spcBef>
                <a:spcPts val="0"/>
              </a:spcBef>
              <a:spcAft>
                <a:spcPts val="0"/>
              </a:spcAft>
              <a:buSzPts val="1800"/>
              <a:buNone/>
              <a:defRPr sz="1800"/>
            </a:lvl7pPr>
            <a:lvl8pPr lvl="7" algn="ctr">
              <a:spcBef>
                <a:spcPts val="0"/>
              </a:spcBef>
              <a:spcAft>
                <a:spcPts val="0"/>
              </a:spcAft>
              <a:buSzPts val="1800"/>
              <a:buNone/>
              <a:defRPr sz="1800"/>
            </a:lvl8pPr>
            <a:lvl9pPr lvl="8" algn="ctr">
              <a:spcBef>
                <a:spcPts val="0"/>
              </a:spcBef>
              <a:spcAft>
                <a:spcPts val="0"/>
              </a:spcAft>
              <a:buSzPts val="1800"/>
              <a:buNone/>
              <a:defRPr sz="1800"/>
            </a:lvl9pPr>
          </a:lstStyle>
          <a:p>
            <a:endParaRPr/>
          </a:p>
        </p:txBody>
      </p:sp>
      <p:sp>
        <p:nvSpPr>
          <p:cNvPr id="98" name="Google Shape;98;p14"/>
          <p:cNvSpPr txBox="1">
            <a:spLocks noGrp="1"/>
          </p:cNvSpPr>
          <p:nvPr>
            <p:ph type="subTitle" idx="1"/>
          </p:nvPr>
        </p:nvSpPr>
        <p:spPr>
          <a:xfrm>
            <a:off x="2124450" y="1476175"/>
            <a:ext cx="4892100" cy="1984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Font typeface="Pangolin"/>
              <a:buNone/>
              <a:defRPr sz="2800">
                <a:latin typeface="Pangolin"/>
                <a:ea typeface="Pangolin"/>
                <a:cs typeface="Pangolin"/>
                <a:sym typeface="Pangolin"/>
              </a:defRPr>
            </a:lvl1pPr>
            <a:lvl2pPr lvl="1" algn="ctr" rtl="0">
              <a:spcBef>
                <a:spcPts val="0"/>
              </a:spcBef>
              <a:spcAft>
                <a:spcPts val="0"/>
              </a:spcAft>
              <a:buSzPts val="2800"/>
              <a:buNone/>
              <a:defRPr sz="2800"/>
            </a:lvl2pPr>
            <a:lvl3pPr lvl="2" algn="ctr" rtl="0">
              <a:spcBef>
                <a:spcPts val="0"/>
              </a:spcBef>
              <a:spcAft>
                <a:spcPts val="0"/>
              </a:spcAft>
              <a:buSzPts val="2800"/>
              <a:buNone/>
              <a:defRPr sz="2800"/>
            </a:lvl3pPr>
            <a:lvl4pPr lvl="3" algn="ctr" rtl="0">
              <a:spcBef>
                <a:spcPts val="0"/>
              </a:spcBef>
              <a:spcAft>
                <a:spcPts val="0"/>
              </a:spcAft>
              <a:buSzPts val="2800"/>
              <a:buNone/>
              <a:defRPr sz="2800"/>
            </a:lvl4pPr>
            <a:lvl5pPr lvl="4" algn="ctr" rtl="0">
              <a:spcBef>
                <a:spcPts val="0"/>
              </a:spcBef>
              <a:spcAft>
                <a:spcPts val="0"/>
              </a:spcAft>
              <a:buSzPts val="2800"/>
              <a:buNone/>
              <a:defRPr sz="2800"/>
            </a:lvl5pPr>
            <a:lvl6pPr lvl="5" algn="ctr" rtl="0">
              <a:spcBef>
                <a:spcPts val="0"/>
              </a:spcBef>
              <a:spcAft>
                <a:spcPts val="0"/>
              </a:spcAft>
              <a:buSzPts val="2800"/>
              <a:buNone/>
              <a:defRPr sz="2800"/>
            </a:lvl6pPr>
            <a:lvl7pPr lvl="6" algn="ctr" rtl="0">
              <a:spcBef>
                <a:spcPts val="0"/>
              </a:spcBef>
              <a:spcAft>
                <a:spcPts val="0"/>
              </a:spcAft>
              <a:buSzPts val="2800"/>
              <a:buNone/>
              <a:defRPr sz="2800"/>
            </a:lvl7pPr>
            <a:lvl8pPr lvl="7" algn="ctr" rtl="0">
              <a:spcBef>
                <a:spcPts val="0"/>
              </a:spcBef>
              <a:spcAft>
                <a:spcPts val="0"/>
              </a:spcAft>
              <a:buSzPts val="2800"/>
              <a:buNone/>
              <a:defRPr sz="2800"/>
            </a:lvl8pPr>
            <a:lvl9pPr lvl="8" algn="ctr" rtl="0">
              <a:spcBef>
                <a:spcPts val="0"/>
              </a:spcBef>
              <a:spcAft>
                <a:spcPts val="0"/>
              </a:spcAft>
              <a:buSzPts val="2800"/>
              <a:buNone/>
              <a:defRPr sz="28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100" y="445025"/>
            <a:ext cx="77178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1pPr>
            <a:lvl2pPr lvl="1">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2pPr>
            <a:lvl3pPr lvl="2">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3pPr>
            <a:lvl4pPr lvl="3">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4pPr>
            <a:lvl5pPr lvl="4">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5pPr>
            <a:lvl6pPr lvl="5">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6pPr>
            <a:lvl7pPr lvl="6">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7pPr>
            <a:lvl8pPr lvl="7">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8pPr>
            <a:lvl9pPr lvl="8">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9pPr>
          </a:lstStyle>
          <a:p>
            <a:endParaRPr/>
          </a:p>
        </p:txBody>
      </p:sp>
      <p:sp>
        <p:nvSpPr>
          <p:cNvPr id="7" name="Google Shape;7;p1"/>
          <p:cNvSpPr txBox="1">
            <a:spLocks noGrp="1"/>
          </p:cNvSpPr>
          <p:nvPr>
            <p:ph type="body" idx="1"/>
          </p:nvPr>
        </p:nvSpPr>
        <p:spPr>
          <a:xfrm>
            <a:off x="713100" y="1152475"/>
            <a:ext cx="7717800" cy="34164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1pPr>
            <a:lvl2pPr marL="914400" lvl="1"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2pPr>
            <a:lvl3pPr marL="1371600" lvl="2"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3pPr>
            <a:lvl4pPr marL="1828800" lvl="3"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4pPr>
            <a:lvl5pPr marL="2286000" lvl="4"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5pPr>
            <a:lvl6pPr marL="2743200" lvl="5"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6pPr>
            <a:lvl7pPr marL="3200400" lvl="6"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7pPr>
            <a:lvl8pPr marL="3657600" lvl="7"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8pPr>
            <a:lvl9pPr marL="4114800" lvl="8"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3" r:id="rId3"/>
    <p:sldLayoutId id="2147483654" r:id="rId4"/>
    <p:sldLayoutId id="2147483655" r:id="rId5"/>
    <p:sldLayoutId id="2147483658" r:id="rId6"/>
    <p:sldLayoutId id="2147483660"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2.png"/><Relationship Id="rId4" Type="http://schemas.microsoft.com/office/2007/relationships/hdphoto" Target="../media/hdphoto1.wdp"/><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4.jpe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pn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3.png"/><Relationship Id="rId4" Type="http://schemas.microsoft.com/office/2007/relationships/hdphoto" Target="../media/hdphoto1.wdp"/><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4.jpeg"/><Relationship Id="rId5" Type="http://schemas.openxmlformats.org/officeDocument/2006/relationships/image" Target="../media/image6.jpe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25"/>
          <p:cNvSpPr/>
          <p:nvPr/>
        </p:nvSpPr>
        <p:spPr>
          <a:xfrm>
            <a:off x="6073230" y="690183"/>
            <a:ext cx="2843889" cy="284388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2">
                  <a:lumMod val="60000"/>
                  <a:lumOff val="40000"/>
                </a:schemeClr>
              </a:solidFill>
            </a:endParaRPr>
          </a:p>
        </p:txBody>
      </p:sp>
      <p:sp>
        <p:nvSpPr>
          <p:cNvPr id="198" name="Google Shape;198;p25"/>
          <p:cNvSpPr txBox="1">
            <a:spLocks noGrp="1"/>
          </p:cNvSpPr>
          <p:nvPr>
            <p:ph type="ctrTitle"/>
          </p:nvPr>
        </p:nvSpPr>
        <p:spPr>
          <a:xfrm>
            <a:off x="48125" y="2763005"/>
            <a:ext cx="6717059" cy="1286480"/>
          </a:xfrm>
          <a:prstGeom prst="rect">
            <a:avLst/>
          </a:prstGeom>
        </p:spPr>
        <p:txBody>
          <a:bodyPr spcFirstLastPara="1" wrap="square" lIns="91425" tIns="91425" rIns="91425" bIns="91425" anchor="t" anchorCtr="0">
            <a:noAutofit/>
          </a:bodyPr>
          <a:lstStyle/>
          <a:p>
            <a:r>
              <a:rPr lang="ru-RU" sz="2200" dirty="0" smtClean="0">
                <a:solidFill>
                  <a:srgbClr val="990000"/>
                </a:solidFill>
                <a:effectLst>
                  <a:glow rad="63500">
                    <a:schemeClr val="accent1">
                      <a:satMod val="175000"/>
                      <a:alpha val="40000"/>
                    </a:schemeClr>
                  </a:glow>
                  <a:outerShdw blurRad="63500" sx="102000" sy="102000" algn="ctr" rotWithShape="0">
                    <a:prstClr val="black">
                      <a:alpha val="40000"/>
                    </a:prstClr>
                  </a:outerShdw>
                </a:effectLst>
                <a:latin typeface="Arial" pitchFamily="34" charset="0"/>
                <a:ea typeface="Nirmala UI" panose="020B0502040204020203" pitchFamily="34" charset="0"/>
                <a:cs typeface="Arial" pitchFamily="34" charset="0"/>
              </a:rPr>
              <a:t>Активное использование социальных </a:t>
            </a:r>
            <a:r>
              <a:rPr lang="ru-RU" sz="2200" dirty="0">
                <a:solidFill>
                  <a:srgbClr val="990000"/>
                </a:solidFill>
                <a:effectLst>
                  <a:glow rad="63500">
                    <a:schemeClr val="accent1">
                      <a:satMod val="175000"/>
                      <a:alpha val="40000"/>
                    </a:schemeClr>
                  </a:glow>
                  <a:outerShdw blurRad="63500" sx="102000" sy="102000" algn="ctr" rotWithShape="0">
                    <a:prstClr val="black">
                      <a:alpha val="40000"/>
                    </a:prstClr>
                  </a:outerShdw>
                </a:effectLst>
                <a:latin typeface="Arial" pitchFamily="34" charset="0"/>
                <a:ea typeface="Nirmala UI" panose="020B0502040204020203" pitchFamily="34" charset="0"/>
                <a:cs typeface="Arial" pitchFamily="34" charset="0"/>
              </a:rPr>
              <a:t>сетей, </a:t>
            </a:r>
            <a:r>
              <a:rPr lang="ru-RU" sz="2200" dirty="0" smtClean="0">
                <a:solidFill>
                  <a:srgbClr val="990000"/>
                </a:solidFill>
                <a:effectLst>
                  <a:glow rad="63500">
                    <a:schemeClr val="accent1">
                      <a:satMod val="175000"/>
                      <a:alpha val="40000"/>
                    </a:schemeClr>
                  </a:glow>
                  <a:outerShdw blurRad="63500" sx="102000" sy="102000" algn="ctr" rotWithShape="0">
                    <a:prstClr val="black">
                      <a:alpha val="40000"/>
                    </a:prstClr>
                  </a:outerShdw>
                </a:effectLst>
                <a:latin typeface="Arial" pitchFamily="34" charset="0"/>
                <a:ea typeface="Nirmala UI" panose="020B0502040204020203" pitchFamily="34" charset="0"/>
                <a:cs typeface="Arial" pitchFamily="34" charset="0"/>
              </a:rPr>
              <a:t/>
            </a:r>
            <a:br>
              <a:rPr lang="ru-RU" sz="2200" dirty="0" smtClean="0">
                <a:solidFill>
                  <a:srgbClr val="990000"/>
                </a:solidFill>
                <a:effectLst>
                  <a:glow rad="63500">
                    <a:schemeClr val="accent1">
                      <a:satMod val="175000"/>
                      <a:alpha val="40000"/>
                    </a:schemeClr>
                  </a:glow>
                  <a:outerShdw blurRad="63500" sx="102000" sy="102000" algn="ctr" rotWithShape="0">
                    <a:prstClr val="black">
                      <a:alpha val="40000"/>
                    </a:prstClr>
                  </a:outerShdw>
                </a:effectLst>
                <a:latin typeface="Arial" pitchFamily="34" charset="0"/>
                <a:ea typeface="Nirmala UI" panose="020B0502040204020203" pitchFamily="34" charset="0"/>
                <a:cs typeface="Arial" pitchFamily="34" charset="0"/>
              </a:rPr>
            </a:br>
            <a:r>
              <a:rPr lang="ru-RU" sz="2200" dirty="0" smtClean="0">
                <a:solidFill>
                  <a:srgbClr val="990000"/>
                </a:solidFill>
                <a:effectLst>
                  <a:glow rad="63500">
                    <a:schemeClr val="accent1">
                      <a:satMod val="175000"/>
                      <a:alpha val="40000"/>
                    </a:schemeClr>
                  </a:glow>
                  <a:outerShdw blurRad="63500" sx="102000" sy="102000" algn="ctr" rotWithShape="0">
                    <a:prstClr val="black">
                      <a:alpha val="40000"/>
                    </a:prstClr>
                  </a:outerShdw>
                </a:effectLst>
                <a:latin typeface="Arial" pitchFamily="34" charset="0"/>
                <a:ea typeface="Nirmala UI" panose="020B0502040204020203" pitchFamily="34" charset="0"/>
                <a:cs typeface="Arial" pitchFamily="34" charset="0"/>
              </a:rPr>
              <a:t>как </a:t>
            </a:r>
            <a:r>
              <a:rPr lang="ru-RU" sz="2200" dirty="0">
                <a:solidFill>
                  <a:srgbClr val="990000"/>
                </a:solidFill>
                <a:effectLst>
                  <a:glow rad="63500">
                    <a:schemeClr val="accent1">
                      <a:satMod val="175000"/>
                      <a:alpha val="40000"/>
                    </a:schemeClr>
                  </a:glow>
                  <a:outerShdw blurRad="63500" sx="102000" sy="102000" algn="ctr" rotWithShape="0">
                    <a:prstClr val="black">
                      <a:alpha val="40000"/>
                    </a:prstClr>
                  </a:outerShdw>
                </a:effectLst>
                <a:latin typeface="Arial" pitchFamily="34" charset="0"/>
                <a:ea typeface="Nirmala UI" panose="020B0502040204020203" pitchFamily="34" charset="0"/>
                <a:cs typeface="Arial" pitchFamily="34" charset="0"/>
              </a:rPr>
              <a:t>залог эффективной работы с родителями </a:t>
            </a:r>
            <a:r>
              <a:rPr lang="ru-RU" sz="2200" dirty="0" smtClean="0">
                <a:solidFill>
                  <a:srgbClr val="990000"/>
                </a:solidFill>
                <a:effectLst>
                  <a:glow rad="63500">
                    <a:schemeClr val="accent1">
                      <a:satMod val="175000"/>
                      <a:alpha val="40000"/>
                    </a:schemeClr>
                  </a:glow>
                  <a:outerShdw blurRad="63500" sx="102000" sy="102000" algn="ctr" rotWithShape="0">
                    <a:prstClr val="black">
                      <a:alpha val="40000"/>
                    </a:prstClr>
                  </a:outerShdw>
                </a:effectLst>
                <a:latin typeface="Arial" pitchFamily="34" charset="0"/>
                <a:ea typeface="Nirmala UI" panose="020B0502040204020203" pitchFamily="34" charset="0"/>
                <a:cs typeface="Arial" pitchFamily="34" charset="0"/>
              </a:rPr>
              <a:t/>
            </a:r>
            <a:br>
              <a:rPr lang="ru-RU" sz="2200" dirty="0" smtClean="0">
                <a:solidFill>
                  <a:srgbClr val="990000"/>
                </a:solidFill>
                <a:effectLst>
                  <a:glow rad="63500">
                    <a:schemeClr val="accent1">
                      <a:satMod val="175000"/>
                      <a:alpha val="40000"/>
                    </a:schemeClr>
                  </a:glow>
                  <a:outerShdw blurRad="63500" sx="102000" sy="102000" algn="ctr" rotWithShape="0">
                    <a:prstClr val="black">
                      <a:alpha val="40000"/>
                    </a:prstClr>
                  </a:outerShdw>
                </a:effectLst>
                <a:latin typeface="Arial" pitchFamily="34" charset="0"/>
                <a:ea typeface="Nirmala UI" panose="020B0502040204020203" pitchFamily="34" charset="0"/>
                <a:cs typeface="Arial" pitchFamily="34" charset="0"/>
              </a:rPr>
            </a:br>
            <a:r>
              <a:rPr lang="ru-RU" sz="2200" dirty="0" smtClean="0">
                <a:solidFill>
                  <a:srgbClr val="990000"/>
                </a:solidFill>
                <a:effectLst>
                  <a:glow rad="63500">
                    <a:schemeClr val="accent1">
                      <a:satMod val="175000"/>
                      <a:alpha val="40000"/>
                    </a:schemeClr>
                  </a:glow>
                  <a:outerShdw blurRad="63500" sx="102000" sy="102000" algn="ctr" rotWithShape="0">
                    <a:prstClr val="black">
                      <a:alpha val="40000"/>
                    </a:prstClr>
                  </a:outerShdw>
                </a:effectLst>
                <a:latin typeface="Arial" pitchFamily="34" charset="0"/>
                <a:ea typeface="Nirmala UI" panose="020B0502040204020203" pitchFamily="34" charset="0"/>
                <a:cs typeface="Arial" pitchFamily="34" charset="0"/>
              </a:rPr>
              <a:t>в </a:t>
            </a:r>
            <a:r>
              <a:rPr lang="ru-RU" sz="2200" dirty="0">
                <a:solidFill>
                  <a:srgbClr val="990000"/>
                </a:solidFill>
                <a:effectLst>
                  <a:glow rad="63500">
                    <a:schemeClr val="accent1">
                      <a:satMod val="175000"/>
                      <a:alpha val="40000"/>
                    </a:schemeClr>
                  </a:glow>
                  <a:outerShdw blurRad="63500" sx="102000" sy="102000" algn="ctr" rotWithShape="0">
                    <a:prstClr val="black">
                      <a:alpha val="40000"/>
                    </a:prstClr>
                  </a:outerShdw>
                </a:effectLst>
                <a:latin typeface="Arial" pitchFamily="34" charset="0"/>
                <a:ea typeface="Nirmala UI" panose="020B0502040204020203" pitchFamily="34" charset="0"/>
                <a:cs typeface="Arial" pitchFamily="34" charset="0"/>
              </a:rPr>
              <a:t>рамках </a:t>
            </a:r>
            <a:r>
              <a:rPr lang="ru-RU" sz="2200" dirty="0" smtClean="0">
                <a:solidFill>
                  <a:srgbClr val="990000"/>
                </a:solidFill>
                <a:effectLst>
                  <a:glow rad="63500">
                    <a:schemeClr val="accent1">
                      <a:satMod val="175000"/>
                      <a:alpha val="40000"/>
                    </a:schemeClr>
                  </a:glow>
                  <a:outerShdw blurRad="63500" sx="102000" sy="102000" algn="ctr" rotWithShape="0">
                    <a:prstClr val="black">
                      <a:alpha val="40000"/>
                    </a:prstClr>
                  </a:outerShdw>
                </a:effectLst>
                <a:latin typeface="Arial" pitchFamily="34" charset="0"/>
                <a:ea typeface="Nirmala UI" panose="020B0502040204020203" pitchFamily="34" charset="0"/>
                <a:cs typeface="Arial" pitchFamily="34" charset="0"/>
              </a:rPr>
              <a:t>проекта «Информатика </a:t>
            </a:r>
            <a:r>
              <a:rPr lang="ru-RU" sz="2200" dirty="0">
                <a:solidFill>
                  <a:srgbClr val="990000"/>
                </a:solidFill>
                <a:effectLst>
                  <a:glow rad="63500">
                    <a:schemeClr val="accent1">
                      <a:satMod val="175000"/>
                      <a:alpha val="40000"/>
                    </a:schemeClr>
                  </a:glow>
                  <a:outerShdw blurRad="63500" sx="102000" sy="102000" algn="ctr" rotWithShape="0">
                    <a:prstClr val="black">
                      <a:alpha val="40000"/>
                    </a:prstClr>
                  </a:outerShdw>
                </a:effectLst>
                <a:latin typeface="Arial" pitchFamily="34" charset="0"/>
                <a:ea typeface="Nirmala UI" panose="020B0502040204020203" pitchFamily="34" charset="0"/>
                <a:cs typeface="Arial" pitchFamily="34" charset="0"/>
              </a:rPr>
              <a:t>без </a:t>
            </a:r>
            <a:r>
              <a:rPr lang="ru-RU" sz="2200" dirty="0" smtClean="0">
                <a:solidFill>
                  <a:srgbClr val="990000"/>
                </a:solidFill>
                <a:effectLst>
                  <a:glow rad="63500">
                    <a:schemeClr val="accent1">
                      <a:satMod val="175000"/>
                      <a:alpha val="40000"/>
                    </a:schemeClr>
                  </a:glow>
                  <a:outerShdw blurRad="63500" sx="102000" sy="102000" algn="ctr" rotWithShape="0">
                    <a:prstClr val="black">
                      <a:alpha val="40000"/>
                    </a:prstClr>
                  </a:outerShdw>
                </a:effectLst>
                <a:latin typeface="Arial" pitchFamily="34" charset="0"/>
                <a:ea typeface="Nirmala UI" panose="020B0502040204020203" pitchFamily="34" charset="0"/>
                <a:cs typeface="Arial" pitchFamily="34" charset="0"/>
              </a:rPr>
              <a:t>розетки»</a:t>
            </a:r>
            <a:endParaRPr sz="2200" dirty="0">
              <a:solidFill>
                <a:srgbClr val="990000"/>
              </a:solidFill>
            </a:endParaRPr>
          </a:p>
        </p:txBody>
      </p:sp>
      <p:sp>
        <p:nvSpPr>
          <p:cNvPr id="199" name="Google Shape;199;p25"/>
          <p:cNvSpPr/>
          <p:nvPr/>
        </p:nvSpPr>
        <p:spPr>
          <a:xfrm>
            <a:off x="650865" y="901844"/>
            <a:ext cx="589776" cy="566992"/>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5"/>
          <p:cNvSpPr/>
          <p:nvPr/>
        </p:nvSpPr>
        <p:spPr>
          <a:xfrm>
            <a:off x="6685" y="4272373"/>
            <a:ext cx="4995162" cy="241997"/>
          </a:xfrm>
          <a:custGeom>
            <a:avLst/>
            <a:gdLst/>
            <a:ahLst/>
            <a:cxnLst/>
            <a:rect l="l" t="t" r="r" b="b"/>
            <a:pathLst>
              <a:path w="17860" h="1727" fill="none" extrusionOk="0">
                <a:moveTo>
                  <a:pt x="17860" y="1465"/>
                </a:moveTo>
                <a:cubicBezTo>
                  <a:pt x="17550" y="989"/>
                  <a:pt x="16717" y="453"/>
                  <a:pt x="16110" y="429"/>
                </a:cubicBezTo>
                <a:cubicBezTo>
                  <a:pt x="15193" y="417"/>
                  <a:pt x="14871" y="1727"/>
                  <a:pt x="13979" y="1715"/>
                </a:cubicBezTo>
                <a:cubicBezTo>
                  <a:pt x="13133" y="1703"/>
                  <a:pt x="13074" y="512"/>
                  <a:pt x="12121" y="274"/>
                </a:cubicBezTo>
                <a:cubicBezTo>
                  <a:pt x="11002" y="1"/>
                  <a:pt x="10645" y="1536"/>
                  <a:pt x="9347" y="1417"/>
                </a:cubicBezTo>
                <a:cubicBezTo>
                  <a:pt x="8335" y="1322"/>
                  <a:pt x="8228" y="346"/>
                  <a:pt x="7263" y="405"/>
                </a:cubicBezTo>
                <a:cubicBezTo>
                  <a:pt x="6299" y="465"/>
                  <a:pt x="6192" y="1441"/>
                  <a:pt x="5251" y="1489"/>
                </a:cubicBezTo>
                <a:cubicBezTo>
                  <a:pt x="4203" y="1536"/>
                  <a:pt x="4120" y="310"/>
                  <a:pt x="3037" y="346"/>
                </a:cubicBezTo>
                <a:cubicBezTo>
                  <a:pt x="2215" y="370"/>
                  <a:pt x="1858" y="1084"/>
                  <a:pt x="691" y="1060"/>
                </a:cubicBezTo>
                <a:cubicBezTo>
                  <a:pt x="393" y="1060"/>
                  <a:pt x="155" y="1001"/>
                  <a:pt x="1" y="953"/>
                </a:cubicBezTo>
              </a:path>
            </a:pathLst>
          </a:custGeom>
          <a:noFill/>
          <a:ln w="28575"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5"/>
          <p:cNvSpPr/>
          <p:nvPr/>
        </p:nvSpPr>
        <p:spPr>
          <a:xfrm rot="1722646">
            <a:off x="7865452" y="525279"/>
            <a:ext cx="431902" cy="41521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6" name="Google Shape;246;p25"/>
          <p:cNvGrpSpPr/>
          <p:nvPr/>
        </p:nvGrpSpPr>
        <p:grpSpPr>
          <a:xfrm>
            <a:off x="8302234" y="2772076"/>
            <a:ext cx="514295" cy="474382"/>
            <a:chOff x="712875" y="2205450"/>
            <a:chExt cx="233675" cy="215550"/>
          </a:xfrm>
        </p:grpSpPr>
        <p:sp>
          <p:nvSpPr>
            <p:cNvPr id="247" name="Google Shape;247;p25"/>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5"/>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5"/>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5"/>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5"/>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2" name="Google Shape;252;p25"/>
          <p:cNvGrpSpPr/>
          <p:nvPr/>
        </p:nvGrpSpPr>
        <p:grpSpPr>
          <a:xfrm>
            <a:off x="5848187" y="765454"/>
            <a:ext cx="739324" cy="681878"/>
            <a:chOff x="751275" y="1814050"/>
            <a:chExt cx="233675" cy="215525"/>
          </a:xfrm>
        </p:grpSpPr>
        <p:sp>
          <p:nvSpPr>
            <p:cNvPr id="253" name="Google Shape;253;p25"/>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5"/>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5"/>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5"/>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5"/>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3" name="Google Shape;273;p25"/>
          <p:cNvSpPr/>
          <p:nvPr/>
        </p:nvSpPr>
        <p:spPr>
          <a:xfrm rot="-1177723">
            <a:off x="2508861" y="1222512"/>
            <a:ext cx="312170" cy="300110"/>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5"/>
          <p:cNvSpPr/>
          <p:nvPr/>
        </p:nvSpPr>
        <p:spPr>
          <a:xfrm rot="-1140824">
            <a:off x="6754562" y="3551713"/>
            <a:ext cx="431893" cy="415208"/>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 name="Рисунок 4"/>
          <p:cNvPicPr>
            <a:picLocks noChangeAspect="1"/>
          </p:cNvPicPr>
          <p:nvPr/>
        </p:nvPicPr>
        <p:blipFill>
          <a:blip r:embed="rId3"/>
          <a:stretch>
            <a:fillRect/>
          </a:stretch>
        </p:blipFill>
        <p:spPr>
          <a:xfrm>
            <a:off x="6560797" y="1258159"/>
            <a:ext cx="1819313" cy="1385408"/>
          </a:xfrm>
          <a:prstGeom prst="rect">
            <a:avLst/>
          </a:prstGeom>
        </p:spPr>
      </p:pic>
      <p:sp>
        <p:nvSpPr>
          <p:cNvPr id="6" name="Прямоугольник 5"/>
          <p:cNvSpPr/>
          <p:nvPr/>
        </p:nvSpPr>
        <p:spPr>
          <a:xfrm>
            <a:off x="250889" y="4588974"/>
            <a:ext cx="8666229" cy="307777"/>
          </a:xfrm>
          <a:prstGeom prst="rect">
            <a:avLst/>
          </a:prstGeom>
        </p:spPr>
        <p:txBody>
          <a:bodyPr wrap="square">
            <a:spAutoFit/>
          </a:bodyPr>
          <a:lstStyle/>
          <a:p>
            <a:r>
              <a:rPr lang="ru-RU" b="1" dirty="0" err="1" smtClean="0">
                <a:solidFill>
                  <a:srgbClr val="0070C0"/>
                </a:solidFill>
                <a:latin typeface="Arial" pitchFamily="34" charset="0"/>
                <a:cs typeface="Arial" pitchFamily="34" charset="0"/>
              </a:rPr>
              <a:t>Литвинко</a:t>
            </a:r>
            <a:r>
              <a:rPr lang="ru-RU" b="1" dirty="0" smtClean="0">
                <a:solidFill>
                  <a:srgbClr val="0070C0"/>
                </a:solidFill>
                <a:latin typeface="Arial" pitchFamily="34" charset="0"/>
                <a:cs typeface="Arial" pitchFamily="34" charset="0"/>
              </a:rPr>
              <a:t> </a:t>
            </a:r>
            <a:r>
              <a:rPr lang="ru-RU" b="1" dirty="0">
                <a:solidFill>
                  <a:srgbClr val="0070C0"/>
                </a:solidFill>
                <a:latin typeface="Arial" pitchFamily="34" charset="0"/>
                <a:cs typeface="Arial" pitchFamily="34" charset="0"/>
              </a:rPr>
              <a:t>Янина </a:t>
            </a:r>
            <a:r>
              <a:rPr lang="ru-RU" b="1" dirty="0" smtClean="0">
                <a:solidFill>
                  <a:srgbClr val="0070C0"/>
                </a:solidFill>
                <a:latin typeface="Arial" pitchFamily="34" charset="0"/>
                <a:cs typeface="Arial" pitchFamily="34" charset="0"/>
              </a:rPr>
              <a:t>Святославовна, </a:t>
            </a:r>
            <a:r>
              <a:rPr lang="ru-RU" b="1" dirty="0" err="1" smtClean="0">
                <a:solidFill>
                  <a:srgbClr val="0070C0"/>
                </a:solidFill>
                <a:latin typeface="Arial" pitchFamily="34" charset="0"/>
                <a:cs typeface="Arial" pitchFamily="34" charset="0"/>
              </a:rPr>
              <a:t>тьютор</a:t>
            </a:r>
            <a:r>
              <a:rPr lang="ru-RU" b="1" dirty="0" smtClean="0">
                <a:solidFill>
                  <a:srgbClr val="0070C0"/>
                </a:solidFill>
                <a:latin typeface="Arial" pitchFamily="34" charset="0"/>
                <a:cs typeface="Arial" pitchFamily="34" charset="0"/>
              </a:rPr>
              <a:t> </a:t>
            </a:r>
            <a:r>
              <a:rPr lang="ru-RU" b="1" dirty="0">
                <a:solidFill>
                  <a:srgbClr val="0070C0"/>
                </a:solidFill>
                <a:latin typeface="Arial" pitchFamily="34" charset="0"/>
                <a:cs typeface="Arial" pitchFamily="34" charset="0"/>
              </a:rPr>
              <a:t>дошкольного образования</a:t>
            </a:r>
          </a:p>
        </p:txBody>
      </p:sp>
      <p:sp>
        <p:nvSpPr>
          <p:cNvPr id="7" name="Прямоугольник 6"/>
          <p:cNvSpPr/>
          <p:nvPr/>
        </p:nvSpPr>
        <p:spPr>
          <a:xfrm>
            <a:off x="0" y="39836"/>
            <a:ext cx="9144000" cy="415498"/>
          </a:xfrm>
          <a:prstGeom prst="rect">
            <a:avLst/>
          </a:prstGeom>
        </p:spPr>
        <p:txBody>
          <a:bodyPr wrap="square">
            <a:spAutoFit/>
          </a:bodyPr>
          <a:lstStyle/>
          <a:p>
            <a:pPr algn="ctr"/>
            <a:r>
              <a:rPr lang="ru-RU" sz="1050" b="1" dirty="0"/>
              <a:t>Управление по </a:t>
            </a:r>
            <a:r>
              <a:rPr lang="ru-RU" sz="1050" b="1" dirty="0" smtClean="0"/>
              <a:t>образованию администрации </a:t>
            </a:r>
            <a:r>
              <a:rPr lang="ru-RU" sz="1050" b="1" dirty="0"/>
              <a:t>Партизанского района </a:t>
            </a:r>
            <a:r>
              <a:rPr lang="ru-RU" sz="1050" b="1" dirty="0" smtClean="0"/>
              <a:t>г.Минска</a:t>
            </a:r>
          </a:p>
          <a:p>
            <a:pPr algn="ctr"/>
            <a:r>
              <a:rPr lang="ru-RU" sz="1050" b="1" dirty="0" smtClean="0"/>
              <a:t>Государственного </a:t>
            </a:r>
            <a:r>
              <a:rPr lang="ru-RU" sz="1050" b="1" dirty="0"/>
              <a:t>учреждения </a:t>
            </a:r>
            <a:r>
              <a:rPr lang="ru-RU" sz="1050" b="1" dirty="0" smtClean="0"/>
              <a:t>образования "</a:t>
            </a:r>
            <a:r>
              <a:rPr lang="ru-RU" sz="1050" b="1" dirty="0"/>
              <a:t>Детский сад № 569 г. Минска"</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42" presetClass="entr" presetSubtype="0" fill="hold" grpId="0" nodeType="afterEffect">
                                  <p:stCondLst>
                                    <p:cond delay="0"/>
                                  </p:stCondLst>
                                  <p:childTnLst>
                                    <p:set>
                                      <p:cBhvr>
                                        <p:cTn id="11" dur="1" fill="hold">
                                          <p:stCondLst>
                                            <p:cond delay="0"/>
                                          </p:stCondLst>
                                        </p:cTn>
                                        <p:tgtEl>
                                          <p:spTgt spid="198"/>
                                        </p:tgtEl>
                                        <p:attrNameLst>
                                          <p:attrName>style.visibility</p:attrName>
                                        </p:attrNameLst>
                                      </p:cBhvr>
                                      <p:to>
                                        <p:strVal val="visible"/>
                                      </p:to>
                                    </p:set>
                                    <p:animEffect transition="in" filter="fade">
                                      <p:cBhvr>
                                        <p:cTn id="12" dur="1000"/>
                                        <p:tgtEl>
                                          <p:spTgt spid="198"/>
                                        </p:tgtEl>
                                      </p:cBhvr>
                                    </p:animEffect>
                                    <p:anim calcmode="lin" valueType="num">
                                      <p:cBhvr>
                                        <p:cTn id="13" dur="1000" fill="hold"/>
                                        <p:tgtEl>
                                          <p:spTgt spid="198"/>
                                        </p:tgtEl>
                                        <p:attrNameLst>
                                          <p:attrName>ppt_x</p:attrName>
                                        </p:attrNameLst>
                                      </p:cBhvr>
                                      <p:tavLst>
                                        <p:tav tm="0">
                                          <p:val>
                                            <p:strVal val="#ppt_x"/>
                                          </p:val>
                                        </p:tav>
                                        <p:tav tm="100000">
                                          <p:val>
                                            <p:strVal val="#ppt_x"/>
                                          </p:val>
                                        </p:tav>
                                      </p:tavLst>
                                    </p:anim>
                                    <p:anim calcmode="lin" valueType="num">
                                      <p:cBhvr>
                                        <p:cTn id="14" dur="1000" fill="hold"/>
                                        <p:tgtEl>
                                          <p:spTgt spid="1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grpSp>
        <p:nvGrpSpPr>
          <p:cNvPr id="1020" name="Google Shape;1020;p44"/>
          <p:cNvGrpSpPr/>
          <p:nvPr/>
        </p:nvGrpSpPr>
        <p:grpSpPr>
          <a:xfrm>
            <a:off x="1832898" y="479778"/>
            <a:ext cx="5801491" cy="4071484"/>
            <a:chOff x="1540350" y="826005"/>
            <a:chExt cx="6259025" cy="3378825"/>
          </a:xfrm>
        </p:grpSpPr>
        <p:sp>
          <p:nvSpPr>
            <p:cNvPr id="1021" name="Google Shape;1021;p44"/>
            <p:cNvSpPr/>
            <p:nvPr/>
          </p:nvSpPr>
          <p:spPr>
            <a:xfrm rot="-129175">
              <a:off x="1789023" y="1167494"/>
              <a:ext cx="5957405" cy="2926472"/>
            </a:xfrm>
            <a:prstGeom prst="roundRect">
              <a:avLst>
                <a:gd name="adj" fmla="val 24491"/>
              </a:avLst>
            </a:prstGeom>
            <a:noFill/>
            <a:ln w="2857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44"/>
            <p:cNvSpPr/>
            <p:nvPr/>
          </p:nvSpPr>
          <p:spPr>
            <a:xfrm rot="-129175">
              <a:off x="1593297" y="936869"/>
              <a:ext cx="5957405" cy="2926472"/>
            </a:xfrm>
            <a:prstGeom prst="roundRect">
              <a:avLst>
                <a:gd name="adj" fmla="val 2449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4" name="Google Shape;1024;p44"/>
          <p:cNvGrpSpPr/>
          <p:nvPr/>
        </p:nvGrpSpPr>
        <p:grpSpPr>
          <a:xfrm>
            <a:off x="6389189" y="3344337"/>
            <a:ext cx="1315564" cy="1118517"/>
            <a:chOff x="1168000" y="1750950"/>
            <a:chExt cx="405425" cy="344700"/>
          </a:xfrm>
        </p:grpSpPr>
        <p:sp>
          <p:nvSpPr>
            <p:cNvPr id="1025" name="Google Shape;1025;p44"/>
            <p:cNvSpPr/>
            <p:nvPr/>
          </p:nvSpPr>
          <p:spPr>
            <a:xfrm>
              <a:off x="1364750" y="1767600"/>
              <a:ext cx="190525" cy="258100"/>
            </a:xfrm>
            <a:custGeom>
              <a:avLst/>
              <a:gdLst/>
              <a:ahLst/>
              <a:cxnLst/>
              <a:rect l="l" t="t" r="r" b="b"/>
              <a:pathLst>
                <a:path w="7621" h="10324" extrusionOk="0">
                  <a:moveTo>
                    <a:pt x="5239" y="1"/>
                  </a:moveTo>
                  <a:cubicBezTo>
                    <a:pt x="5025" y="1"/>
                    <a:pt x="4810" y="60"/>
                    <a:pt x="4596" y="84"/>
                  </a:cubicBezTo>
                  <a:cubicBezTo>
                    <a:pt x="4251" y="132"/>
                    <a:pt x="3917" y="191"/>
                    <a:pt x="3572" y="239"/>
                  </a:cubicBezTo>
                  <a:cubicBezTo>
                    <a:pt x="3346" y="263"/>
                    <a:pt x="3120" y="334"/>
                    <a:pt x="2905" y="394"/>
                  </a:cubicBezTo>
                  <a:cubicBezTo>
                    <a:pt x="2489" y="513"/>
                    <a:pt x="2084" y="668"/>
                    <a:pt x="1691" y="858"/>
                  </a:cubicBezTo>
                  <a:cubicBezTo>
                    <a:pt x="1619" y="906"/>
                    <a:pt x="1536" y="906"/>
                    <a:pt x="1441" y="918"/>
                  </a:cubicBezTo>
                  <a:cubicBezTo>
                    <a:pt x="1238" y="953"/>
                    <a:pt x="1060" y="1049"/>
                    <a:pt x="905" y="1191"/>
                  </a:cubicBezTo>
                  <a:cubicBezTo>
                    <a:pt x="595" y="1501"/>
                    <a:pt x="238" y="1787"/>
                    <a:pt x="84" y="2227"/>
                  </a:cubicBezTo>
                  <a:cubicBezTo>
                    <a:pt x="72" y="2287"/>
                    <a:pt x="24" y="2323"/>
                    <a:pt x="0" y="2358"/>
                  </a:cubicBezTo>
                  <a:cubicBezTo>
                    <a:pt x="131" y="3227"/>
                    <a:pt x="262" y="4025"/>
                    <a:pt x="405" y="4835"/>
                  </a:cubicBezTo>
                  <a:cubicBezTo>
                    <a:pt x="441" y="5121"/>
                    <a:pt x="524" y="5406"/>
                    <a:pt x="595" y="5668"/>
                  </a:cubicBezTo>
                  <a:cubicBezTo>
                    <a:pt x="703" y="6037"/>
                    <a:pt x="786" y="6418"/>
                    <a:pt x="846" y="6799"/>
                  </a:cubicBezTo>
                  <a:cubicBezTo>
                    <a:pt x="893" y="7097"/>
                    <a:pt x="941" y="7395"/>
                    <a:pt x="1012" y="7692"/>
                  </a:cubicBezTo>
                  <a:cubicBezTo>
                    <a:pt x="1238" y="8514"/>
                    <a:pt x="1500" y="9312"/>
                    <a:pt x="1596" y="10169"/>
                  </a:cubicBezTo>
                  <a:cubicBezTo>
                    <a:pt x="1608" y="10240"/>
                    <a:pt x="1608" y="10312"/>
                    <a:pt x="1727" y="10324"/>
                  </a:cubicBezTo>
                  <a:cubicBezTo>
                    <a:pt x="2036" y="10085"/>
                    <a:pt x="2393" y="9907"/>
                    <a:pt x="2631" y="9573"/>
                  </a:cubicBezTo>
                  <a:cubicBezTo>
                    <a:pt x="2739" y="9419"/>
                    <a:pt x="2917" y="9312"/>
                    <a:pt x="3096" y="9276"/>
                  </a:cubicBezTo>
                  <a:cubicBezTo>
                    <a:pt x="3441" y="9181"/>
                    <a:pt x="3763" y="9050"/>
                    <a:pt x="4096" y="8883"/>
                  </a:cubicBezTo>
                  <a:cubicBezTo>
                    <a:pt x="4191" y="8835"/>
                    <a:pt x="4310" y="8811"/>
                    <a:pt x="4417" y="8800"/>
                  </a:cubicBezTo>
                  <a:cubicBezTo>
                    <a:pt x="5072" y="8692"/>
                    <a:pt x="5727" y="8597"/>
                    <a:pt x="6382" y="8514"/>
                  </a:cubicBezTo>
                  <a:cubicBezTo>
                    <a:pt x="6463" y="8506"/>
                    <a:pt x="6545" y="8486"/>
                    <a:pt x="6622" y="8486"/>
                  </a:cubicBezTo>
                  <a:cubicBezTo>
                    <a:pt x="6658" y="8486"/>
                    <a:pt x="6693" y="8491"/>
                    <a:pt x="6727" y="8502"/>
                  </a:cubicBezTo>
                  <a:cubicBezTo>
                    <a:pt x="6989" y="8573"/>
                    <a:pt x="7263" y="8526"/>
                    <a:pt x="7525" y="8585"/>
                  </a:cubicBezTo>
                  <a:cubicBezTo>
                    <a:pt x="7549" y="8585"/>
                    <a:pt x="7573" y="8561"/>
                    <a:pt x="7620" y="8526"/>
                  </a:cubicBezTo>
                  <a:cubicBezTo>
                    <a:pt x="7489" y="8180"/>
                    <a:pt x="7442" y="7788"/>
                    <a:pt x="7382" y="7383"/>
                  </a:cubicBezTo>
                  <a:cubicBezTo>
                    <a:pt x="7323" y="7026"/>
                    <a:pt x="7275" y="6668"/>
                    <a:pt x="7215" y="6311"/>
                  </a:cubicBezTo>
                  <a:cubicBezTo>
                    <a:pt x="7203" y="6156"/>
                    <a:pt x="7192" y="6014"/>
                    <a:pt x="7132" y="5894"/>
                  </a:cubicBezTo>
                  <a:cubicBezTo>
                    <a:pt x="6930" y="5406"/>
                    <a:pt x="6894" y="4882"/>
                    <a:pt x="6811" y="4370"/>
                  </a:cubicBezTo>
                  <a:cubicBezTo>
                    <a:pt x="6787" y="4228"/>
                    <a:pt x="6775" y="4061"/>
                    <a:pt x="6715" y="3918"/>
                  </a:cubicBezTo>
                  <a:cubicBezTo>
                    <a:pt x="6596" y="3597"/>
                    <a:pt x="6537" y="3275"/>
                    <a:pt x="6489" y="2942"/>
                  </a:cubicBezTo>
                  <a:lnTo>
                    <a:pt x="6358" y="1965"/>
                  </a:lnTo>
                  <a:cubicBezTo>
                    <a:pt x="6322" y="1811"/>
                    <a:pt x="6299" y="1644"/>
                    <a:pt x="6239" y="1501"/>
                  </a:cubicBezTo>
                  <a:cubicBezTo>
                    <a:pt x="6144" y="1311"/>
                    <a:pt x="6096" y="1096"/>
                    <a:pt x="6072" y="870"/>
                  </a:cubicBezTo>
                  <a:cubicBezTo>
                    <a:pt x="6060" y="703"/>
                    <a:pt x="6025" y="501"/>
                    <a:pt x="6001" y="322"/>
                  </a:cubicBezTo>
                  <a:cubicBezTo>
                    <a:pt x="5977" y="239"/>
                    <a:pt x="5941" y="144"/>
                    <a:pt x="5906" y="60"/>
                  </a:cubicBezTo>
                  <a:cubicBezTo>
                    <a:pt x="5668" y="25"/>
                    <a:pt x="5465" y="1"/>
                    <a:pt x="52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44"/>
            <p:cNvSpPr/>
            <p:nvPr/>
          </p:nvSpPr>
          <p:spPr>
            <a:xfrm>
              <a:off x="1182875" y="1809700"/>
              <a:ext cx="204525" cy="245175"/>
            </a:xfrm>
            <a:custGeom>
              <a:avLst/>
              <a:gdLst/>
              <a:ahLst/>
              <a:cxnLst/>
              <a:rect l="l" t="t" r="r" b="b"/>
              <a:pathLst>
                <a:path w="8181" h="9807" extrusionOk="0">
                  <a:moveTo>
                    <a:pt x="4383" y="1"/>
                  </a:moveTo>
                  <a:cubicBezTo>
                    <a:pt x="3995" y="1"/>
                    <a:pt x="3611" y="79"/>
                    <a:pt x="3227" y="139"/>
                  </a:cubicBezTo>
                  <a:cubicBezTo>
                    <a:pt x="2286" y="317"/>
                    <a:pt x="1382" y="615"/>
                    <a:pt x="501" y="948"/>
                  </a:cubicBezTo>
                  <a:cubicBezTo>
                    <a:pt x="322" y="1008"/>
                    <a:pt x="179" y="1115"/>
                    <a:pt x="0" y="1198"/>
                  </a:cubicBezTo>
                  <a:cubicBezTo>
                    <a:pt x="72" y="1317"/>
                    <a:pt x="108" y="1412"/>
                    <a:pt x="179" y="1484"/>
                  </a:cubicBezTo>
                  <a:cubicBezTo>
                    <a:pt x="322" y="1663"/>
                    <a:pt x="405" y="1853"/>
                    <a:pt x="417" y="2079"/>
                  </a:cubicBezTo>
                  <a:cubicBezTo>
                    <a:pt x="441" y="2341"/>
                    <a:pt x="524" y="2579"/>
                    <a:pt x="643" y="2817"/>
                  </a:cubicBezTo>
                  <a:cubicBezTo>
                    <a:pt x="679" y="2901"/>
                    <a:pt x="703" y="2984"/>
                    <a:pt x="715" y="3079"/>
                  </a:cubicBezTo>
                  <a:cubicBezTo>
                    <a:pt x="846" y="3627"/>
                    <a:pt x="977" y="4163"/>
                    <a:pt x="1096" y="4711"/>
                  </a:cubicBezTo>
                  <a:cubicBezTo>
                    <a:pt x="1239" y="5342"/>
                    <a:pt x="1370" y="5973"/>
                    <a:pt x="1501" y="6616"/>
                  </a:cubicBezTo>
                  <a:cubicBezTo>
                    <a:pt x="1536" y="6746"/>
                    <a:pt x="1560" y="6866"/>
                    <a:pt x="1596" y="6985"/>
                  </a:cubicBezTo>
                  <a:cubicBezTo>
                    <a:pt x="1751" y="7568"/>
                    <a:pt x="1905" y="8163"/>
                    <a:pt x="1965" y="8759"/>
                  </a:cubicBezTo>
                  <a:cubicBezTo>
                    <a:pt x="1977" y="8937"/>
                    <a:pt x="2013" y="9104"/>
                    <a:pt x="2036" y="9271"/>
                  </a:cubicBezTo>
                  <a:cubicBezTo>
                    <a:pt x="2072" y="9473"/>
                    <a:pt x="2191" y="9652"/>
                    <a:pt x="2286" y="9806"/>
                  </a:cubicBezTo>
                  <a:cubicBezTo>
                    <a:pt x="2584" y="9592"/>
                    <a:pt x="2846" y="9390"/>
                    <a:pt x="3120" y="9211"/>
                  </a:cubicBezTo>
                  <a:cubicBezTo>
                    <a:pt x="3763" y="8818"/>
                    <a:pt x="4453" y="8509"/>
                    <a:pt x="5203" y="8413"/>
                  </a:cubicBezTo>
                  <a:cubicBezTo>
                    <a:pt x="5584" y="8378"/>
                    <a:pt x="5954" y="8330"/>
                    <a:pt x="6323" y="8259"/>
                  </a:cubicBezTo>
                  <a:cubicBezTo>
                    <a:pt x="6453" y="8230"/>
                    <a:pt x="6581" y="8217"/>
                    <a:pt x="6707" y="8217"/>
                  </a:cubicBezTo>
                  <a:cubicBezTo>
                    <a:pt x="7108" y="8217"/>
                    <a:pt x="7487" y="8348"/>
                    <a:pt x="7859" y="8520"/>
                  </a:cubicBezTo>
                  <a:cubicBezTo>
                    <a:pt x="7930" y="8552"/>
                    <a:pt x="7996" y="8595"/>
                    <a:pt x="8068" y="8595"/>
                  </a:cubicBezTo>
                  <a:cubicBezTo>
                    <a:pt x="8103" y="8595"/>
                    <a:pt x="8140" y="8584"/>
                    <a:pt x="8180" y="8556"/>
                  </a:cubicBezTo>
                  <a:cubicBezTo>
                    <a:pt x="8180" y="8497"/>
                    <a:pt x="8180" y="8413"/>
                    <a:pt x="8168" y="8342"/>
                  </a:cubicBezTo>
                  <a:cubicBezTo>
                    <a:pt x="8121" y="7925"/>
                    <a:pt x="7990" y="7508"/>
                    <a:pt x="7870" y="7092"/>
                  </a:cubicBezTo>
                  <a:cubicBezTo>
                    <a:pt x="7680" y="6413"/>
                    <a:pt x="7489" y="5734"/>
                    <a:pt x="7406" y="5032"/>
                  </a:cubicBezTo>
                  <a:cubicBezTo>
                    <a:pt x="7394" y="4818"/>
                    <a:pt x="7335" y="4615"/>
                    <a:pt x="7275" y="4401"/>
                  </a:cubicBezTo>
                  <a:cubicBezTo>
                    <a:pt x="7156" y="3972"/>
                    <a:pt x="7049" y="3544"/>
                    <a:pt x="7013" y="3091"/>
                  </a:cubicBezTo>
                  <a:cubicBezTo>
                    <a:pt x="6918" y="2317"/>
                    <a:pt x="6835" y="1543"/>
                    <a:pt x="6751" y="770"/>
                  </a:cubicBezTo>
                  <a:cubicBezTo>
                    <a:pt x="6739" y="662"/>
                    <a:pt x="6716" y="543"/>
                    <a:pt x="6692" y="460"/>
                  </a:cubicBezTo>
                  <a:cubicBezTo>
                    <a:pt x="6561" y="424"/>
                    <a:pt x="6442" y="412"/>
                    <a:pt x="6335" y="365"/>
                  </a:cubicBezTo>
                  <a:cubicBezTo>
                    <a:pt x="5932" y="163"/>
                    <a:pt x="5510" y="37"/>
                    <a:pt x="5061" y="37"/>
                  </a:cubicBezTo>
                  <a:cubicBezTo>
                    <a:pt x="5006" y="37"/>
                    <a:pt x="4950" y="39"/>
                    <a:pt x="4894" y="43"/>
                  </a:cubicBezTo>
                  <a:lnTo>
                    <a:pt x="4846" y="43"/>
                  </a:lnTo>
                  <a:cubicBezTo>
                    <a:pt x="4691" y="13"/>
                    <a:pt x="4537" y="1"/>
                    <a:pt x="43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44"/>
            <p:cNvSpPr/>
            <p:nvPr/>
          </p:nvSpPr>
          <p:spPr>
            <a:xfrm>
              <a:off x="1247475" y="2032225"/>
              <a:ext cx="127700" cy="44675"/>
            </a:xfrm>
            <a:custGeom>
              <a:avLst/>
              <a:gdLst/>
              <a:ahLst/>
              <a:cxnLst/>
              <a:rect l="l" t="t" r="r" b="b"/>
              <a:pathLst>
                <a:path w="5108" h="1787" extrusionOk="0">
                  <a:moveTo>
                    <a:pt x="3977" y="0"/>
                  </a:moveTo>
                  <a:cubicBezTo>
                    <a:pt x="3608" y="36"/>
                    <a:pt x="3239" y="120"/>
                    <a:pt x="2858" y="143"/>
                  </a:cubicBezTo>
                  <a:cubicBezTo>
                    <a:pt x="2227" y="203"/>
                    <a:pt x="1631" y="429"/>
                    <a:pt x="1072" y="739"/>
                  </a:cubicBezTo>
                  <a:cubicBezTo>
                    <a:pt x="691" y="965"/>
                    <a:pt x="310" y="1203"/>
                    <a:pt x="0" y="1572"/>
                  </a:cubicBezTo>
                  <a:cubicBezTo>
                    <a:pt x="60" y="1644"/>
                    <a:pt x="119" y="1727"/>
                    <a:pt x="167" y="1786"/>
                  </a:cubicBezTo>
                  <a:cubicBezTo>
                    <a:pt x="333" y="1679"/>
                    <a:pt x="464" y="1548"/>
                    <a:pt x="631" y="1501"/>
                  </a:cubicBezTo>
                  <a:cubicBezTo>
                    <a:pt x="869" y="1429"/>
                    <a:pt x="1072" y="1310"/>
                    <a:pt x="1298" y="1203"/>
                  </a:cubicBezTo>
                  <a:cubicBezTo>
                    <a:pt x="1869" y="905"/>
                    <a:pt x="2477" y="739"/>
                    <a:pt x="3096" y="655"/>
                  </a:cubicBezTo>
                  <a:cubicBezTo>
                    <a:pt x="3215" y="632"/>
                    <a:pt x="3334" y="620"/>
                    <a:pt x="3429" y="572"/>
                  </a:cubicBezTo>
                  <a:cubicBezTo>
                    <a:pt x="3596" y="477"/>
                    <a:pt x="3786" y="453"/>
                    <a:pt x="3965" y="417"/>
                  </a:cubicBezTo>
                  <a:cubicBezTo>
                    <a:pt x="4322" y="358"/>
                    <a:pt x="4667" y="274"/>
                    <a:pt x="5108" y="203"/>
                  </a:cubicBezTo>
                  <a:cubicBezTo>
                    <a:pt x="4763" y="120"/>
                    <a:pt x="4524" y="60"/>
                    <a:pt x="4310" y="12"/>
                  </a:cubicBezTo>
                  <a:cubicBezTo>
                    <a:pt x="4203" y="0"/>
                    <a:pt x="4084" y="0"/>
                    <a:pt x="39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44"/>
            <p:cNvSpPr/>
            <p:nvPr/>
          </p:nvSpPr>
          <p:spPr>
            <a:xfrm>
              <a:off x="1416825" y="1995825"/>
              <a:ext cx="136350" cy="43425"/>
            </a:xfrm>
            <a:custGeom>
              <a:avLst/>
              <a:gdLst/>
              <a:ahLst/>
              <a:cxnLst/>
              <a:rect l="l" t="t" r="r" b="b"/>
              <a:pathLst>
                <a:path w="5454" h="1737" extrusionOk="0">
                  <a:moveTo>
                    <a:pt x="4423" y="0"/>
                  </a:moveTo>
                  <a:cubicBezTo>
                    <a:pt x="4303" y="0"/>
                    <a:pt x="4183" y="12"/>
                    <a:pt x="4061" y="40"/>
                  </a:cubicBezTo>
                  <a:cubicBezTo>
                    <a:pt x="3870" y="87"/>
                    <a:pt x="3668" y="99"/>
                    <a:pt x="3465" y="123"/>
                  </a:cubicBezTo>
                  <a:cubicBezTo>
                    <a:pt x="2787" y="206"/>
                    <a:pt x="2096" y="325"/>
                    <a:pt x="1477" y="647"/>
                  </a:cubicBezTo>
                  <a:cubicBezTo>
                    <a:pt x="1441" y="659"/>
                    <a:pt x="1418" y="683"/>
                    <a:pt x="1406" y="683"/>
                  </a:cubicBezTo>
                  <a:cubicBezTo>
                    <a:pt x="1025" y="778"/>
                    <a:pt x="703" y="1004"/>
                    <a:pt x="370" y="1218"/>
                  </a:cubicBezTo>
                  <a:cubicBezTo>
                    <a:pt x="191" y="1337"/>
                    <a:pt x="60" y="1492"/>
                    <a:pt x="1" y="1707"/>
                  </a:cubicBezTo>
                  <a:cubicBezTo>
                    <a:pt x="46" y="1727"/>
                    <a:pt x="86" y="1736"/>
                    <a:pt x="123" y="1736"/>
                  </a:cubicBezTo>
                  <a:cubicBezTo>
                    <a:pt x="211" y="1736"/>
                    <a:pt x="279" y="1686"/>
                    <a:pt x="346" y="1635"/>
                  </a:cubicBezTo>
                  <a:cubicBezTo>
                    <a:pt x="632" y="1421"/>
                    <a:pt x="941" y="1302"/>
                    <a:pt x="1263" y="1183"/>
                  </a:cubicBezTo>
                  <a:lnTo>
                    <a:pt x="1715" y="1052"/>
                  </a:lnTo>
                  <a:cubicBezTo>
                    <a:pt x="1787" y="1016"/>
                    <a:pt x="1894" y="1016"/>
                    <a:pt x="1953" y="980"/>
                  </a:cubicBezTo>
                  <a:cubicBezTo>
                    <a:pt x="2120" y="825"/>
                    <a:pt x="2311" y="814"/>
                    <a:pt x="2513" y="778"/>
                  </a:cubicBezTo>
                  <a:cubicBezTo>
                    <a:pt x="2739" y="754"/>
                    <a:pt x="2977" y="718"/>
                    <a:pt x="3204" y="683"/>
                  </a:cubicBezTo>
                  <a:cubicBezTo>
                    <a:pt x="3311" y="659"/>
                    <a:pt x="3406" y="659"/>
                    <a:pt x="3489" y="599"/>
                  </a:cubicBezTo>
                  <a:cubicBezTo>
                    <a:pt x="3680" y="456"/>
                    <a:pt x="3918" y="444"/>
                    <a:pt x="4144" y="409"/>
                  </a:cubicBezTo>
                  <a:cubicBezTo>
                    <a:pt x="4573" y="337"/>
                    <a:pt x="5001" y="266"/>
                    <a:pt x="5454" y="206"/>
                  </a:cubicBezTo>
                  <a:cubicBezTo>
                    <a:pt x="5108" y="100"/>
                    <a:pt x="4770" y="0"/>
                    <a:pt x="44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44"/>
            <p:cNvSpPr/>
            <p:nvPr/>
          </p:nvSpPr>
          <p:spPr>
            <a:xfrm>
              <a:off x="1168000" y="1750950"/>
              <a:ext cx="405425" cy="344700"/>
            </a:xfrm>
            <a:custGeom>
              <a:avLst/>
              <a:gdLst/>
              <a:ahLst/>
              <a:cxnLst/>
              <a:rect l="l" t="t" r="r" b="b"/>
              <a:pathLst>
                <a:path w="16217" h="13788" extrusionOk="0">
                  <a:moveTo>
                    <a:pt x="2739" y="13133"/>
                  </a:moveTo>
                  <a:cubicBezTo>
                    <a:pt x="2679" y="13121"/>
                    <a:pt x="2631" y="13097"/>
                    <a:pt x="2584" y="13097"/>
                  </a:cubicBezTo>
                  <a:cubicBezTo>
                    <a:pt x="2322" y="13061"/>
                    <a:pt x="2215" y="12895"/>
                    <a:pt x="2167" y="12656"/>
                  </a:cubicBezTo>
                  <a:cubicBezTo>
                    <a:pt x="2143" y="12478"/>
                    <a:pt x="2108" y="12287"/>
                    <a:pt x="1988" y="12144"/>
                  </a:cubicBezTo>
                  <a:cubicBezTo>
                    <a:pt x="1953" y="12061"/>
                    <a:pt x="1953" y="11978"/>
                    <a:pt x="1929" y="11883"/>
                  </a:cubicBezTo>
                  <a:cubicBezTo>
                    <a:pt x="1905" y="11704"/>
                    <a:pt x="1869" y="11513"/>
                    <a:pt x="1858" y="11335"/>
                  </a:cubicBezTo>
                  <a:cubicBezTo>
                    <a:pt x="1786" y="10835"/>
                    <a:pt x="1715" y="10311"/>
                    <a:pt x="1572" y="9799"/>
                  </a:cubicBezTo>
                  <a:cubicBezTo>
                    <a:pt x="1477" y="9418"/>
                    <a:pt x="1417" y="9013"/>
                    <a:pt x="1322" y="8632"/>
                  </a:cubicBezTo>
                  <a:cubicBezTo>
                    <a:pt x="1203" y="8061"/>
                    <a:pt x="1072" y="7501"/>
                    <a:pt x="941" y="6941"/>
                  </a:cubicBezTo>
                  <a:cubicBezTo>
                    <a:pt x="857" y="6608"/>
                    <a:pt x="774" y="6275"/>
                    <a:pt x="703" y="5929"/>
                  </a:cubicBezTo>
                  <a:cubicBezTo>
                    <a:pt x="667" y="5810"/>
                    <a:pt x="643" y="5679"/>
                    <a:pt x="595" y="5560"/>
                  </a:cubicBezTo>
                  <a:cubicBezTo>
                    <a:pt x="476" y="5239"/>
                    <a:pt x="381" y="4905"/>
                    <a:pt x="345" y="4560"/>
                  </a:cubicBezTo>
                  <a:cubicBezTo>
                    <a:pt x="322" y="4465"/>
                    <a:pt x="310" y="4358"/>
                    <a:pt x="250" y="4286"/>
                  </a:cubicBezTo>
                  <a:cubicBezTo>
                    <a:pt x="107" y="4024"/>
                    <a:pt x="83" y="3727"/>
                    <a:pt x="0" y="3465"/>
                  </a:cubicBezTo>
                  <a:cubicBezTo>
                    <a:pt x="238" y="3179"/>
                    <a:pt x="500" y="2989"/>
                    <a:pt x="834" y="2858"/>
                  </a:cubicBezTo>
                  <a:cubicBezTo>
                    <a:pt x="2036" y="2346"/>
                    <a:pt x="3262" y="1965"/>
                    <a:pt x="4548" y="1786"/>
                  </a:cubicBezTo>
                  <a:cubicBezTo>
                    <a:pt x="4632" y="1762"/>
                    <a:pt x="4703" y="1750"/>
                    <a:pt x="4763" y="1750"/>
                  </a:cubicBezTo>
                  <a:cubicBezTo>
                    <a:pt x="5287" y="1762"/>
                    <a:pt x="5798" y="1750"/>
                    <a:pt x="6310" y="1822"/>
                  </a:cubicBezTo>
                  <a:cubicBezTo>
                    <a:pt x="6668" y="1881"/>
                    <a:pt x="7037" y="1988"/>
                    <a:pt x="7346" y="2215"/>
                  </a:cubicBezTo>
                  <a:cubicBezTo>
                    <a:pt x="7430" y="2274"/>
                    <a:pt x="7525" y="2274"/>
                    <a:pt x="7620" y="2298"/>
                  </a:cubicBezTo>
                  <a:cubicBezTo>
                    <a:pt x="7930" y="1881"/>
                    <a:pt x="8275" y="1512"/>
                    <a:pt x="8680" y="1215"/>
                  </a:cubicBezTo>
                  <a:cubicBezTo>
                    <a:pt x="8811" y="1107"/>
                    <a:pt x="8977" y="1036"/>
                    <a:pt x="9156" y="1012"/>
                  </a:cubicBezTo>
                  <a:cubicBezTo>
                    <a:pt x="9275" y="988"/>
                    <a:pt x="9406" y="929"/>
                    <a:pt x="9525" y="893"/>
                  </a:cubicBezTo>
                  <a:cubicBezTo>
                    <a:pt x="9811" y="750"/>
                    <a:pt x="10073" y="595"/>
                    <a:pt x="10418" y="560"/>
                  </a:cubicBezTo>
                  <a:cubicBezTo>
                    <a:pt x="10430" y="560"/>
                    <a:pt x="10442" y="560"/>
                    <a:pt x="10466" y="548"/>
                  </a:cubicBezTo>
                  <a:cubicBezTo>
                    <a:pt x="10942" y="274"/>
                    <a:pt x="11490" y="274"/>
                    <a:pt x="12014" y="191"/>
                  </a:cubicBezTo>
                  <a:cubicBezTo>
                    <a:pt x="12264" y="143"/>
                    <a:pt x="12526" y="119"/>
                    <a:pt x="12787" y="72"/>
                  </a:cubicBezTo>
                  <a:cubicBezTo>
                    <a:pt x="13026" y="24"/>
                    <a:pt x="13264" y="0"/>
                    <a:pt x="13514" y="72"/>
                  </a:cubicBezTo>
                  <a:cubicBezTo>
                    <a:pt x="13597" y="95"/>
                    <a:pt x="13704" y="72"/>
                    <a:pt x="13811" y="72"/>
                  </a:cubicBezTo>
                  <a:cubicBezTo>
                    <a:pt x="14121" y="72"/>
                    <a:pt x="14335" y="238"/>
                    <a:pt x="14371" y="548"/>
                  </a:cubicBezTo>
                  <a:cubicBezTo>
                    <a:pt x="14419" y="786"/>
                    <a:pt x="14454" y="1036"/>
                    <a:pt x="14478" y="1274"/>
                  </a:cubicBezTo>
                  <a:cubicBezTo>
                    <a:pt x="14526" y="1548"/>
                    <a:pt x="14550" y="1810"/>
                    <a:pt x="14692" y="2060"/>
                  </a:cubicBezTo>
                  <a:cubicBezTo>
                    <a:pt x="14752" y="2179"/>
                    <a:pt x="14776" y="2334"/>
                    <a:pt x="14788" y="2477"/>
                  </a:cubicBezTo>
                  <a:cubicBezTo>
                    <a:pt x="14847" y="2810"/>
                    <a:pt x="14895" y="3131"/>
                    <a:pt x="14942" y="3465"/>
                  </a:cubicBezTo>
                  <a:cubicBezTo>
                    <a:pt x="14990" y="3786"/>
                    <a:pt x="15062" y="4120"/>
                    <a:pt x="15169" y="4429"/>
                  </a:cubicBezTo>
                  <a:cubicBezTo>
                    <a:pt x="15240" y="4655"/>
                    <a:pt x="15264" y="4905"/>
                    <a:pt x="15300" y="5144"/>
                  </a:cubicBezTo>
                  <a:cubicBezTo>
                    <a:pt x="15359" y="5572"/>
                    <a:pt x="15443" y="5989"/>
                    <a:pt x="15585" y="6406"/>
                  </a:cubicBezTo>
                  <a:cubicBezTo>
                    <a:pt x="15681" y="6691"/>
                    <a:pt x="15704" y="7001"/>
                    <a:pt x="15740" y="7299"/>
                  </a:cubicBezTo>
                  <a:cubicBezTo>
                    <a:pt x="15776" y="7501"/>
                    <a:pt x="15824" y="7692"/>
                    <a:pt x="15907" y="7882"/>
                  </a:cubicBezTo>
                  <a:cubicBezTo>
                    <a:pt x="16026" y="8168"/>
                    <a:pt x="16121" y="8477"/>
                    <a:pt x="16181" y="8787"/>
                  </a:cubicBezTo>
                  <a:cubicBezTo>
                    <a:pt x="16216" y="9061"/>
                    <a:pt x="16193" y="9323"/>
                    <a:pt x="16157" y="9608"/>
                  </a:cubicBezTo>
                  <a:cubicBezTo>
                    <a:pt x="16145" y="9704"/>
                    <a:pt x="16062" y="9775"/>
                    <a:pt x="16002" y="9882"/>
                  </a:cubicBezTo>
                  <a:cubicBezTo>
                    <a:pt x="16050" y="10132"/>
                    <a:pt x="16181" y="10382"/>
                    <a:pt x="16074" y="10656"/>
                  </a:cubicBezTo>
                  <a:cubicBezTo>
                    <a:pt x="15883" y="10740"/>
                    <a:pt x="15704" y="10740"/>
                    <a:pt x="15526" y="10668"/>
                  </a:cubicBezTo>
                  <a:cubicBezTo>
                    <a:pt x="15300" y="10573"/>
                    <a:pt x="15073" y="10561"/>
                    <a:pt x="14847" y="10620"/>
                  </a:cubicBezTo>
                  <a:cubicBezTo>
                    <a:pt x="14633" y="10668"/>
                    <a:pt x="14395" y="10680"/>
                    <a:pt x="14169" y="10728"/>
                  </a:cubicBezTo>
                  <a:cubicBezTo>
                    <a:pt x="14002" y="10751"/>
                    <a:pt x="13823" y="10775"/>
                    <a:pt x="13669" y="10870"/>
                  </a:cubicBezTo>
                  <a:cubicBezTo>
                    <a:pt x="13585" y="10930"/>
                    <a:pt x="13466" y="10954"/>
                    <a:pt x="13347" y="10966"/>
                  </a:cubicBezTo>
                  <a:cubicBezTo>
                    <a:pt x="13121" y="11013"/>
                    <a:pt x="12883" y="11025"/>
                    <a:pt x="12656" y="11073"/>
                  </a:cubicBezTo>
                  <a:cubicBezTo>
                    <a:pt x="12478" y="11097"/>
                    <a:pt x="12287" y="11097"/>
                    <a:pt x="12121" y="11228"/>
                  </a:cubicBezTo>
                  <a:cubicBezTo>
                    <a:pt x="12085" y="11263"/>
                    <a:pt x="12025" y="11287"/>
                    <a:pt x="11966" y="11287"/>
                  </a:cubicBezTo>
                  <a:cubicBezTo>
                    <a:pt x="11573" y="11287"/>
                    <a:pt x="11228" y="11466"/>
                    <a:pt x="10871" y="11561"/>
                  </a:cubicBezTo>
                  <a:cubicBezTo>
                    <a:pt x="10597" y="11632"/>
                    <a:pt x="10311" y="11763"/>
                    <a:pt x="10073" y="11966"/>
                  </a:cubicBezTo>
                  <a:cubicBezTo>
                    <a:pt x="9918" y="12085"/>
                    <a:pt x="9787" y="12121"/>
                    <a:pt x="9597" y="12049"/>
                  </a:cubicBezTo>
                  <a:cubicBezTo>
                    <a:pt x="9418" y="11978"/>
                    <a:pt x="9204" y="11918"/>
                    <a:pt x="9013" y="11966"/>
                  </a:cubicBezTo>
                  <a:cubicBezTo>
                    <a:pt x="8406" y="11799"/>
                    <a:pt x="7823" y="11990"/>
                    <a:pt x="7227" y="12121"/>
                  </a:cubicBezTo>
                  <a:cubicBezTo>
                    <a:pt x="6941" y="12180"/>
                    <a:pt x="6668" y="12264"/>
                    <a:pt x="6382" y="12299"/>
                  </a:cubicBezTo>
                  <a:cubicBezTo>
                    <a:pt x="5668" y="12442"/>
                    <a:pt x="5001" y="12692"/>
                    <a:pt x="4382" y="13073"/>
                  </a:cubicBezTo>
                  <a:cubicBezTo>
                    <a:pt x="4370" y="13097"/>
                    <a:pt x="4358" y="13097"/>
                    <a:pt x="4358" y="13109"/>
                  </a:cubicBezTo>
                  <a:cubicBezTo>
                    <a:pt x="4060" y="13240"/>
                    <a:pt x="3763" y="13359"/>
                    <a:pt x="3560" y="13645"/>
                  </a:cubicBezTo>
                  <a:cubicBezTo>
                    <a:pt x="3501" y="13716"/>
                    <a:pt x="3346" y="13752"/>
                    <a:pt x="3239" y="13764"/>
                  </a:cubicBezTo>
                  <a:cubicBezTo>
                    <a:pt x="3108" y="13788"/>
                    <a:pt x="2989" y="13716"/>
                    <a:pt x="2917" y="13597"/>
                  </a:cubicBezTo>
                  <a:cubicBezTo>
                    <a:pt x="2881" y="13407"/>
                    <a:pt x="2810" y="13276"/>
                    <a:pt x="2739" y="13133"/>
                  </a:cubicBezTo>
                  <a:close/>
                  <a:moveTo>
                    <a:pt x="7882" y="3024"/>
                  </a:moveTo>
                  <a:cubicBezTo>
                    <a:pt x="8013" y="3893"/>
                    <a:pt x="8156" y="4691"/>
                    <a:pt x="8287" y="5501"/>
                  </a:cubicBezTo>
                  <a:cubicBezTo>
                    <a:pt x="8335" y="5787"/>
                    <a:pt x="8406" y="6072"/>
                    <a:pt x="8477" y="6334"/>
                  </a:cubicBezTo>
                  <a:cubicBezTo>
                    <a:pt x="8585" y="6703"/>
                    <a:pt x="8680" y="7084"/>
                    <a:pt x="8727" y="7465"/>
                  </a:cubicBezTo>
                  <a:cubicBezTo>
                    <a:pt x="8775" y="7763"/>
                    <a:pt x="8823" y="8061"/>
                    <a:pt x="8894" y="8358"/>
                  </a:cubicBezTo>
                  <a:cubicBezTo>
                    <a:pt x="9120" y="9180"/>
                    <a:pt x="9394" y="9978"/>
                    <a:pt x="9478" y="10835"/>
                  </a:cubicBezTo>
                  <a:cubicBezTo>
                    <a:pt x="9489" y="10906"/>
                    <a:pt x="9489" y="10978"/>
                    <a:pt x="9608" y="10990"/>
                  </a:cubicBezTo>
                  <a:cubicBezTo>
                    <a:pt x="9918" y="10751"/>
                    <a:pt x="10275" y="10573"/>
                    <a:pt x="10513" y="10239"/>
                  </a:cubicBezTo>
                  <a:cubicBezTo>
                    <a:pt x="10621" y="10085"/>
                    <a:pt x="10799" y="9978"/>
                    <a:pt x="10978" y="9942"/>
                  </a:cubicBezTo>
                  <a:cubicBezTo>
                    <a:pt x="11323" y="9847"/>
                    <a:pt x="11656" y="9716"/>
                    <a:pt x="11978" y="9549"/>
                  </a:cubicBezTo>
                  <a:cubicBezTo>
                    <a:pt x="12085" y="9501"/>
                    <a:pt x="12204" y="9477"/>
                    <a:pt x="12311" y="9466"/>
                  </a:cubicBezTo>
                  <a:cubicBezTo>
                    <a:pt x="12954" y="9358"/>
                    <a:pt x="13621" y="9263"/>
                    <a:pt x="14264" y="9180"/>
                  </a:cubicBezTo>
                  <a:cubicBezTo>
                    <a:pt x="14395" y="9168"/>
                    <a:pt x="14514" y="9132"/>
                    <a:pt x="14609" y="9168"/>
                  </a:cubicBezTo>
                  <a:cubicBezTo>
                    <a:pt x="14883" y="9239"/>
                    <a:pt x="15145" y="9192"/>
                    <a:pt x="15419" y="9251"/>
                  </a:cubicBezTo>
                  <a:cubicBezTo>
                    <a:pt x="15431" y="9251"/>
                    <a:pt x="15454" y="9227"/>
                    <a:pt x="15502" y="9192"/>
                  </a:cubicBezTo>
                  <a:cubicBezTo>
                    <a:pt x="15335" y="8835"/>
                    <a:pt x="15300" y="8430"/>
                    <a:pt x="15240" y="8037"/>
                  </a:cubicBezTo>
                  <a:cubicBezTo>
                    <a:pt x="15181" y="7680"/>
                    <a:pt x="15133" y="7322"/>
                    <a:pt x="15073" y="6965"/>
                  </a:cubicBezTo>
                  <a:cubicBezTo>
                    <a:pt x="15062" y="6810"/>
                    <a:pt x="15038" y="6668"/>
                    <a:pt x="14978" y="6549"/>
                  </a:cubicBezTo>
                  <a:cubicBezTo>
                    <a:pt x="14788" y="6048"/>
                    <a:pt x="14740" y="5537"/>
                    <a:pt x="14669" y="5025"/>
                  </a:cubicBezTo>
                  <a:cubicBezTo>
                    <a:pt x="14645" y="4882"/>
                    <a:pt x="14621" y="4715"/>
                    <a:pt x="14561" y="4560"/>
                  </a:cubicBezTo>
                  <a:cubicBezTo>
                    <a:pt x="14442" y="4251"/>
                    <a:pt x="14383" y="3929"/>
                    <a:pt x="14347" y="3596"/>
                  </a:cubicBezTo>
                  <a:lnTo>
                    <a:pt x="14204" y="2619"/>
                  </a:lnTo>
                  <a:cubicBezTo>
                    <a:pt x="14180" y="2465"/>
                    <a:pt x="14145" y="2298"/>
                    <a:pt x="14085" y="2155"/>
                  </a:cubicBezTo>
                  <a:cubicBezTo>
                    <a:pt x="14002" y="1965"/>
                    <a:pt x="13954" y="1750"/>
                    <a:pt x="13930" y="1524"/>
                  </a:cubicBezTo>
                  <a:cubicBezTo>
                    <a:pt x="13907" y="1346"/>
                    <a:pt x="13883" y="1155"/>
                    <a:pt x="13847" y="976"/>
                  </a:cubicBezTo>
                  <a:cubicBezTo>
                    <a:pt x="13835" y="893"/>
                    <a:pt x="13788" y="798"/>
                    <a:pt x="13764" y="714"/>
                  </a:cubicBezTo>
                  <a:cubicBezTo>
                    <a:pt x="13526" y="679"/>
                    <a:pt x="13311" y="655"/>
                    <a:pt x="13097" y="655"/>
                  </a:cubicBezTo>
                  <a:cubicBezTo>
                    <a:pt x="12883" y="655"/>
                    <a:pt x="12656" y="714"/>
                    <a:pt x="12454" y="738"/>
                  </a:cubicBezTo>
                  <a:cubicBezTo>
                    <a:pt x="12109" y="786"/>
                    <a:pt x="11764" y="845"/>
                    <a:pt x="11430" y="893"/>
                  </a:cubicBezTo>
                  <a:cubicBezTo>
                    <a:pt x="11204" y="917"/>
                    <a:pt x="10978" y="988"/>
                    <a:pt x="10751" y="1048"/>
                  </a:cubicBezTo>
                  <a:cubicBezTo>
                    <a:pt x="10335" y="1167"/>
                    <a:pt x="9942" y="1322"/>
                    <a:pt x="9549" y="1512"/>
                  </a:cubicBezTo>
                  <a:cubicBezTo>
                    <a:pt x="9478" y="1560"/>
                    <a:pt x="9382" y="1560"/>
                    <a:pt x="9299" y="1572"/>
                  </a:cubicBezTo>
                  <a:cubicBezTo>
                    <a:pt x="9085" y="1607"/>
                    <a:pt x="8906" y="1703"/>
                    <a:pt x="8763" y="1846"/>
                  </a:cubicBezTo>
                  <a:cubicBezTo>
                    <a:pt x="8454" y="2155"/>
                    <a:pt x="8096" y="2429"/>
                    <a:pt x="7942" y="2881"/>
                  </a:cubicBezTo>
                  <a:cubicBezTo>
                    <a:pt x="7954" y="2953"/>
                    <a:pt x="7918" y="3000"/>
                    <a:pt x="7882" y="3024"/>
                  </a:cubicBezTo>
                  <a:close/>
                  <a:moveTo>
                    <a:pt x="584" y="3572"/>
                  </a:moveTo>
                  <a:cubicBezTo>
                    <a:pt x="655" y="3691"/>
                    <a:pt x="679" y="3774"/>
                    <a:pt x="762" y="3846"/>
                  </a:cubicBezTo>
                  <a:cubicBezTo>
                    <a:pt x="905" y="4024"/>
                    <a:pt x="976" y="4215"/>
                    <a:pt x="1000" y="4441"/>
                  </a:cubicBezTo>
                  <a:cubicBezTo>
                    <a:pt x="1024" y="4715"/>
                    <a:pt x="1096" y="4953"/>
                    <a:pt x="1215" y="5191"/>
                  </a:cubicBezTo>
                  <a:cubicBezTo>
                    <a:pt x="1262" y="5263"/>
                    <a:pt x="1274" y="5358"/>
                    <a:pt x="1298" y="5441"/>
                  </a:cubicBezTo>
                  <a:cubicBezTo>
                    <a:pt x="1429" y="5989"/>
                    <a:pt x="1560" y="6525"/>
                    <a:pt x="1679" y="7072"/>
                  </a:cubicBezTo>
                  <a:cubicBezTo>
                    <a:pt x="1810" y="7703"/>
                    <a:pt x="1953" y="8346"/>
                    <a:pt x="2084" y="8977"/>
                  </a:cubicBezTo>
                  <a:cubicBezTo>
                    <a:pt x="2108" y="9120"/>
                    <a:pt x="2143" y="9239"/>
                    <a:pt x="2167" y="9358"/>
                  </a:cubicBezTo>
                  <a:cubicBezTo>
                    <a:pt x="2334" y="9930"/>
                    <a:pt x="2489" y="10525"/>
                    <a:pt x="2548" y="11121"/>
                  </a:cubicBezTo>
                  <a:cubicBezTo>
                    <a:pt x="2560" y="11299"/>
                    <a:pt x="2584" y="11466"/>
                    <a:pt x="2620" y="11632"/>
                  </a:cubicBezTo>
                  <a:cubicBezTo>
                    <a:pt x="2643" y="11835"/>
                    <a:pt x="2762" y="12013"/>
                    <a:pt x="2870" y="12168"/>
                  </a:cubicBezTo>
                  <a:cubicBezTo>
                    <a:pt x="3167" y="11954"/>
                    <a:pt x="3417" y="11752"/>
                    <a:pt x="3703" y="11573"/>
                  </a:cubicBezTo>
                  <a:cubicBezTo>
                    <a:pt x="4346" y="11180"/>
                    <a:pt x="5025" y="10870"/>
                    <a:pt x="5787" y="10787"/>
                  </a:cubicBezTo>
                  <a:cubicBezTo>
                    <a:pt x="6156" y="10740"/>
                    <a:pt x="6537" y="10692"/>
                    <a:pt x="6906" y="10620"/>
                  </a:cubicBezTo>
                  <a:cubicBezTo>
                    <a:pt x="7453" y="10501"/>
                    <a:pt x="7942" y="10668"/>
                    <a:pt x="8442" y="10882"/>
                  </a:cubicBezTo>
                  <a:cubicBezTo>
                    <a:pt x="8537" y="10930"/>
                    <a:pt x="8644" y="11001"/>
                    <a:pt x="8763" y="10918"/>
                  </a:cubicBezTo>
                  <a:cubicBezTo>
                    <a:pt x="8763" y="10859"/>
                    <a:pt x="8763" y="10787"/>
                    <a:pt x="8751" y="10704"/>
                  </a:cubicBezTo>
                  <a:cubicBezTo>
                    <a:pt x="8704" y="10275"/>
                    <a:pt x="8585" y="9858"/>
                    <a:pt x="8465" y="9442"/>
                  </a:cubicBezTo>
                  <a:cubicBezTo>
                    <a:pt x="8275" y="8763"/>
                    <a:pt x="8084" y="8084"/>
                    <a:pt x="8001" y="7370"/>
                  </a:cubicBezTo>
                  <a:cubicBezTo>
                    <a:pt x="7989" y="7168"/>
                    <a:pt x="7930" y="6953"/>
                    <a:pt x="7870" y="6751"/>
                  </a:cubicBezTo>
                  <a:cubicBezTo>
                    <a:pt x="7751" y="6322"/>
                    <a:pt x="7644" y="5882"/>
                    <a:pt x="7608" y="5441"/>
                  </a:cubicBezTo>
                  <a:cubicBezTo>
                    <a:pt x="7513" y="4667"/>
                    <a:pt x="7430" y="3893"/>
                    <a:pt x="7346" y="3120"/>
                  </a:cubicBezTo>
                  <a:cubicBezTo>
                    <a:pt x="7334" y="3012"/>
                    <a:pt x="7311" y="2893"/>
                    <a:pt x="7287" y="2810"/>
                  </a:cubicBezTo>
                  <a:cubicBezTo>
                    <a:pt x="7156" y="2774"/>
                    <a:pt x="7037" y="2762"/>
                    <a:pt x="6930" y="2715"/>
                  </a:cubicBezTo>
                  <a:cubicBezTo>
                    <a:pt x="6477" y="2489"/>
                    <a:pt x="6001" y="2358"/>
                    <a:pt x="5489" y="2393"/>
                  </a:cubicBezTo>
                  <a:lnTo>
                    <a:pt x="5441" y="2393"/>
                  </a:lnTo>
                  <a:cubicBezTo>
                    <a:pt x="4894" y="2286"/>
                    <a:pt x="4358" y="2405"/>
                    <a:pt x="3822" y="2489"/>
                  </a:cubicBezTo>
                  <a:cubicBezTo>
                    <a:pt x="2881" y="2667"/>
                    <a:pt x="1977" y="2965"/>
                    <a:pt x="1096" y="3298"/>
                  </a:cubicBezTo>
                  <a:cubicBezTo>
                    <a:pt x="905" y="3370"/>
                    <a:pt x="762" y="3477"/>
                    <a:pt x="584" y="3572"/>
                  </a:cubicBezTo>
                  <a:close/>
                  <a:moveTo>
                    <a:pt x="8299" y="11454"/>
                  </a:moveTo>
                  <a:cubicBezTo>
                    <a:pt x="7954" y="11359"/>
                    <a:pt x="7727" y="11311"/>
                    <a:pt x="7501" y="11263"/>
                  </a:cubicBezTo>
                  <a:cubicBezTo>
                    <a:pt x="7394" y="11240"/>
                    <a:pt x="7275" y="11228"/>
                    <a:pt x="7156" y="11240"/>
                  </a:cubicBezTo>
                  <a:cubicBezTo>
                    <a:pt x="6787" y="11287"/>
                    <a:pt x="6418" y="11359"/>
                    <a:pt x="6037" y="11394"/>
                  </a:cubicBezTo>
                  <a:cubicBezTo>
                    <a:pt x="5406" y="11454"/>
                    <a:pt x="4810" y="11680"/>
                    <a:pt x="4251" y="11990"/>
                  </a:cubicBezTo>
                  <a:cubicBezTo>
                    <a:pt x="3870" y="12216"/>
                    <a:pt x="3489" y="12454"/>
                    <a:pt x="3179" y="12823"/>
                  </a:cubicBezTo>
                  <a:cubicBezTo>
                    <a:pt x="3239" y="12895"/>
                    <a:pt x="3298" y="12978"/>
                    <a:pt x="3346" y="13037"/>
                  </a:cubicBezTo>
                  <a:cubicBezTo>
                    <a:pt x="3512" y="12930"/>
                    <a:pt x="3643" y="12787"/>
                    <a:pt x="3810" y="12752"/>
                  </a:cubicBezTo>
                  <a:cubicBezTo>
                    <a:pt x="4048" y="12680"/>
                    <a:pt x="4251" y="12549"/>
                    <a:pt x="4477" y="12454"/>
                  </a:cubicBezTo>
                  <a:cubicBezTo>
                    <a:pt x="5048" y="12156"/>
                    <a:pt x="5656" y="11990"/>
                    <a:pt x="6275" y="11906"/>
                  </a:cubicBezTo>
                  <a:cubicBezTo>
                    <a:pt x="6394" y="11883"/>
                    <a:pt x="6513" y="11871"/>
                    <a:pt x="6608" y="11823"/>
                  </a:cubicBezTo>
                  <a:cubicBezTo>
                    <a:pt x="6775" y="11728"/>
                    <a:pt x="6965" y="11704"/>
                    <a:pt x="7144" y="11656"/>
                  </a:cubicBezTo>
                  <a:cubicBezTo>
                    <a:pt x="7501" y="11609"/>
                    <a:pt x="7858" y="11549"/>
                    <a:pt x="8299" y="11454"/>
                  </a:cubicBezTo>
                  <a:close/>
                  <a:moveTo>
                    <a:pt x="15383" y="9978"/>
                  </a:moveTo>
                  <a:cubicBezTo>
                    <a:pt x="14931" y="9858"/>
                    <a:pt x="14478" y="9727"/>
                    <a:pt x="14002" y="9835"/>
                  </a:cubicBezTo>
                  <a:cubicBezTo>
                    <a:pt x="13811" y="9882"/>
                    <a:pt x="13597" y="9894"/>
                    <a:pt x="13407" y="9918"/>
                  </a:cubicBezTo>
                  <a:cubicBezTo>
                    <a:pt x="12728" y="10001"/>
                    <a:pt x="12037" y="10120"/>
                    <a:pt x="11418" y="10442"/>
                  </a:cubicBezTo>
                  <a:cubicBezTo>
                    <a:pt x="11383" y="10454"/>
                    <a:pt x="11359" y="10478"/>
                    <a:pt x="11335" y="10478"/>
                  </a:cubicBezTo>
                  <a:cubicBezTo>
                    <a:pt x="10966" y="10573"/>
                    <a:pt x="10644" y="10799"/>
                    <a:pt x="10311" y="11013"/>
                  </a:cubicBezTo>
                  <a:cubicBezTo>
                    <a:pt x="10132" y="11132"/>
                    <a:pt x="10001" y="11287"/>
                    <a:pt x="9942" y="11502"/>
                  </a:cubicBezTo>
                  <a:cubicBezTo>
                    <a:pt x="10085" y="11573"/>
                    <a:pt x="10192" y="11502"/>
                    <a:pt x="10287" y="11430"/>
                  </a:cubicBezTo>
                  <a:cubicBezTo>
                    <a:pt x="10561" y="11216"/>
                    <a:pt x="10882" y="11097"/>
                    <a:pt x="11204" y="10978"/>
                  </a:cubicBezTo>
                  <a:lnTo>
                    <a:pt x="11656" y="10847"/>
                  </a:lnTo>
                  <a:cubicBezTo>
                    <a:pt x="11728" y="10811"/>
                    <a:pt x="11835" y="10811"/>
                    <a:pt x="11894" y="10775"/>
                  </a:cubicBezTo>
                  <a:cubicBezTo>
                    <a:pt x="12049" y="10620"/>
                    <a:pt x="12252" y="10609"/>
                    <a:pt x="12454" y="10573"/>
                  </a:cubicBezTo>
                  <a:cubicBezTo>
                    <a:pt x="12680" y="10549"/>
                    <a:pt x="12918" y="10513"/>
                    <a:pt x="13145" y="10478"/>
                  </a:cubicBezTo>
                  <a:cubicBezTo>
                    <a:pt x="13240" y="10454"/>
                    <a:pt x="13347" y="10454"/>
                    <a:pt x="13418" y="10394"/>
                  </a:cubicBezTo>
                  <a:cubicBezTo>
                    <a:pt x="13621" y="10251"/>
                    <a:pt x="13859" y="10239"/>
                    <a:pt x="14073" y="10204"/>
                  </a:cubicBezTo>
                  <a:cubicBezTo>
                    <a:pt x="14526" y="10132"/>
                    <a:pt x="14954" y="10061"/>
                    <a:pt x="15383" y="99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44"/>
            <p:cNvSpPr/>
            <p:nvPr/>
          </p:nvSpPr>
          <p:spPr>
            <a:xfrm>
              <a:off x="1404625" y="1833700"/>
              <a:ext cx="89925" cy="110150"/>
            </a:xfrm>
            <a:custGeom>
              <a:avLst/>
              <a:gdLst/>
              <a:ahLst/>
              <a:cxnLst/>
              <a:rect l="l" t="t" r="r" b="b"/>
              <a:pathLst>
                <a:path w="3597" h="4406" extrusionOk="0">
                  <a:moveTo>
                    <a:pt x="1679" y="1834"/>
                  </a:moveTo>
                  <a:cubicBezTo>
                    <a:pt x="1846" y="1488"/>
                    <a:pt x="2025" y="1167"/>
                    <a:pt x="2037" y="762"/>
                  </a:cubicBezTo>
                  <a:cubicBezTo>
                    <a:pt x="1906" y="762"/>
                    <a:pt x="1798" y="774"/>
                    <a:pt x="1679" y="774"/>
                  </a:cubicBezTo>
                  <a:cubicBezTo>
                    <a:pt x="1310" y="822"/>
                    <a:pt x="941" y="869"/>
                    <a:pt x="560" y="893"/>
                  </a:cubicBezTo>
                  <a:cubicBezTo>
                    <a:pt x="441" y="917"/>
                    <a:pt x="346" y="917"/>
                    <a:pt x="227" y="893"/>
                  </a:cubicBezTo>
                  <a:cubicBezTo>
                    <a:pt x="108" y="881"/>
                    <a:pt x="13" y="774"/>
                    <a:pt x="1" y="655"/>
                  </a:cubicBezTo>
                  <a:cubicBezTo>
                    <a:pt x="1" y="560"/>
                    <a:pt x="48" y="452"/>
                    <a:pt x="143" y="417"/>
                  </a:cubicBezTo>
                  <a:cubicBezTo>
                    <a:pt x="274" y="381"/>
                    <a:pt x="417" y="322"/>
                    <a:pt x="560" y="298"/>
                  </a:cubicBezTo>
                  <a:cubicBezTo>
                    <a:pt x="1072" y="214"/>
                    <a:pt x="1596" y="119"/>
                    <a:pt x="2096" y="60"/>
                  </a:cubicBezTo>
                  <a:cubicBezTo>
                    <a:pt x="2572" y="0"/>
                    <a:pt x="2906" y="357"/>
                    <a:pt x="2787" y="833"/>
                  </a:cubicBezTo>
                  <a:cubicBezTo>
                    <a:pt x="2703" y="1119"/>
                    <a:pt x="2608" y="1381"/>
                    <a:pt x="2501" y="1655"/>
                  </a:cubicBezTo>
                  <a:lnTo>
                    <a:pt x="2322" y="2096"/>
                  </a:lnTo>
                  <a:cubicBezTo>
                    <a:pt x="2394" y="2179"/>
                    <a:pt x="2465" y="2227"/>
                    <a:pt x="2513" y="2274"/>
                  </a:cubicBezTo>
                  <a:cubicBezTo>
                    <a:pt x="2644" y="2441"/>
                    <a:pt x="2584" y="2667"/>
                    <a:pt x="2394" y="2727"/>
                  </a:cubicBezTo>
                  <a:cubicBezTo>
                    <a:pt x="2287" y="2750"/>
                    <a:pt x="2168" y="2774"/>
                    <a:pt x="2048" y="2798"/>
                  </a:cubicBezTo>
                  <a:cubicBezTo>
                    <a:pt x="1977" y="3012"/>
                    <a:pt x="1810" y="3203"/>
                    <a:pt x="1906" y="3441"/>
                  </a:cubicBezTo>
                  <a:cubicBezTo>
                    <a:pt x="2037" y="3500"/>
                    <a:pt x="2144" y="3453"/>
                    <a:pt x="2227" y="3393"/>
                  </a:cubicBezTo>
                  <a:cubicBezTo>
                    <a:pt x="2549" y="3215"/>
                    <a:pt x="2906" y="3215"/>
                    <a:pt x="3239" y="3203"/>
                  </a:cubicBezTo>
                  <a:cubicBezTo>
                    <a:pt x="3418" y="3191"/>
                    <a:pt x="3572" y="3322"/>
                    <a:pt x="3584" y="3465"/>
                  </a:cubicBezTo>
                  <a:cubicBezTo>
                    <a:pt x="3596" y="3620"/>
                    <a:pt x="3513" y="3762"/>
                    <a:pt x="3334" y="3822"/>
                  </a:cubicBezTo>
                  <a:cubicBezTo>
                    <a:pt x="3275" y="3846"/>
                    <a:pt x="3227" y="3858"/>
                    <a:pt x="3168" y="3870"/>
                  </a:cubicBezTo>
                  <a:cubicBezTo>
                    <a:pt x="2727" y="3917"/>
                    <a:pt x="2322" y="4120"/>
                    <a:pt x="1906" y="4286"/>
                  </a:cubicBezTo>
                  <a:cubicBezTo>
                    <a:pt x="1727" y="4358"/>
                    <a:pt x="1513" y="4393"/>
                    <a:pt x="1310" y="4393"/>
                  </a:cubicBezTo>
                  <a:cubicBezTo>
                    <a:pt x="1060" y="4405"/>
                    <a:pt x="894" y="4215"/>
                    <a:pt x="953" y="3977"/>
                  </a:cubicBezTo>
                  <a:cubicBezTo>
                    <a:pt x="1001" y="3762"/>
                    <a:pt x="977" y="3548"/>
                    <a:pt x="1156" y="3381"/>
                  </a:cubicBezTo>
                  <a:cubicBezTo>
                    <a:pt x="1179" y="3370"/>
                    <a:pt x="1191" y="3322"/>
                    <a:pt x="1191" y="3310"/>
                  </a:cubicBezTo>
                  <a:cubicBezTo>
                    <a:pt x="1156" y="3084"/>
                    <a:pt x="1298" y="2893"/>
                    <a:pt x="1370" y="2691"/>
                  </a:cubicBezTo>
                  <a:cubicBezTo>
                    <a:pt x="1394" y="2631"/>
                    <a:pt x="1394" y="2560"/>
                    <a:pt x="1429" y="2477"/>
                  </a:cubicBezTo>
                  <a:cubicBezTo>
                    <a:pt x="1298" y="2417"/>
                    <a:pt x="1191" y="2369"/>
                    <a:pt x="1072" y="2310"/>
                  </a:cubicBezTo>
                  <a:cubicBezTo>
                    <a:pt x="1001" y="2274"/>
                    <a:pt x="905" y="2250"/>
                    <a:pt x="834" y="2203"/>
                  </a:cubicBezTo>
                  <a:cubicBezTo>
                    <a:pt x="727" y="2143"/>
                    <a:pt x="715" y="2000"/>
                    <a:pt x="786" y="1905"/>
                  </a:cubicBezTo>
                  <a:cubicBezTo>
                    <a:pt x="894" y="1774"/>
                    <a:pt x="1036" y="1715"/>
                    <a:pt x="1203" y="1762"/>
                  </a:cubicBezTo>
                  <a:cubicBezTo>
                    <a:pt x="1370" y="1762"/>
                    <a:pt x="1513" y="1786"/>
                    <a:pt x="1679" y="183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44"/>
            <p:cNvSpPr/>
            <p:nvPr/>
          </p:nvSpPr>
          <p:spPr>
            <a:xfrm>
              <a:off x="1254025" y="1863150"/>
              <a:ext cx="75025" cy="122375"/>
            </a:xfrm>
            <a:custGeom>
              <a:avLst/>
              <a:gdLst/>
              <a:ahLst/>
              <a:cxnLst/>
              <a:rect l="l" t="t" r="r" b="b"/>
              <a:pathLst>
                <a:path w="3001" h="4895" extrusionOk="0">
                  <a:moveTo>
                    <a:pt x="1786" y="2977"/>
                  </a:moveTo>
                  <a:cubicBezTo>
                    <a:pt x="1584" y="3037"/>
                    <a:pt x="1405" y="3096"/>
                    <a:pt x="1226" y="3144"/>
                  </a:cubicBezTo>
                  <a:cubicBezTo>
                    <a:pt x="1072" y="3192"/>
                    <a:pt x="893" y="3192"/>
                    <a:pt x="691" y="3215"/>
                  </a:cubicBezTo>
                  <a:cubicBezTo>
                    <a:pt x="679" y="3513"/>
                    <a:pt x="595" y="3799"/>
                    <a:pt x="631" y="4097"/>
                  </a:cubicBezTo>
                  <a:cubicBezTo>
                    <a:pt x="667" y="4323"/>
                    <a:pt x="679" y="4561"/>
                    <a:pt x="572" y="4775"/>
                  </a:cubicBezTo>
                  <a:cubicBezTo>
                    <a:pt x="536" y="4882"/>
                    <a:pt x="393" y="4894"/>
                    <a:pt x="333" y="4811"/>
                  </a:cubicBezTo>
                  <a:cubicBezTo>
                    <a:pt x="274" y="4739"/>
                    <a:pt x="214" y="4644"/>
                    <a:pt x="191" y="4561"/>
                  </a:cubicBezTo>
                  <a:cubicBezTo>
                    <a:pt x="83" y="4239"/>
                    <a:pt x="0" y="3930"/>
                    <a:pt x="71" y="3585"/>
                  </a:cubicBezTo>
                  <a:cubicBezTo>
                    <a:pt x="83" y="3501"/>
                    <a:pt x="83" y="3394"/>
                    <a:pt x="83" y="3287"/>
                  </a:cubicBezTo>
                  <a:lnTo>
                    <a:pt x="83" y="2775"/>
                  </a:lnTo>
                  <a:cubicBezTo>
                    <a:pt x="83" y="2668"/>
                    <a:pt x="95" y="2561"/>
                    <a:pt x="83" y="2477"/>
                  </a:cubicBezTo>
                  <a:cubicBezTo>
                    <a:pt x="12" y="1918"/>
                    <a:pt x="71" y="1382"/>
                    <a:pt x="95" y="834"/>
                  </a:cubicBezTo>
                  <a:cubicBezTo>
                    <a:pt x="119" y="596"/>
                    <a:pt x="191" y="394"/>
                    <a:pt x="333" y="191"/>
                  </a:cubicBezTo>
                  <a:cubicBezTo>
                    <a:pt x="488" y="1"/>
                    <a:pt x="691" y="1"/>
                    <a:pt x="857" y="167"/>
                  </a:cubicBezTo>
                  <a:cubicBezTo>
                    <a:pt x="929" y="239"/>
                    <a:pt x="976" y="334"/>
                    <a:pt x="1036" y="406"/>
                  </a:cubicBezTo>
                  <a:cubicBezTo>
                    <a:pt x="1453" y="989"/>
                    <a:pt x="1869" y="1584"/>
                    <a:pt x="2179" y="2239"/>
                  </a:cubicBezTo>
                  <a:cubicBezTo>
                    <a:pt x="2417" y="2727"/>
                    <a:pt x="2655" y="3215"/>
                    <a:pt x="2941" y="3680"/>
                  </a:cubicBezTo>
                  <a:cubicBezTo>
                    <a:pt x="3000" y="3763"/>
                    <a:pt x="3000" y="3906"/>
                    <a:pt x="3000" y="4001"/>
                  </a:cubicBezTo>
                  <a:cubicBezTo>
                    <a:pt x="3000" y="4168"/>
                    <a:pt x="2893" y="4287"/>
                    <a:pt x="2762" y="4335"/>
                  </a:cubicBezTo>
                  <a:cubicBezTo>
                    <a:pt x="2643" y="4358"/>
                    <a:pt x="2512" y="4299"/>
                    <a:pt x="2441" y="4180"/>
                  </a:cubicBezTo>
                  <a:cubicBezTo>
                    <a:pt x="2346" y="4025"/>
                    <a:pt x="2262" y="3858"/>
                    <a:pt x="2179" y="3692"/>
                  </a:cubicBezTo>
                  <a:cubicBezTo>
                    <a:pt x="2084" y="3430"/>
                    <a:pt x="1941" y="3192"/>
                    <a:pt x="1786" y="2977"/>
                  </a:cubicBezTo>
                  <a:close/>
                  <a:moveTo>
                    <a:pt x="738" y="2620"/>
                  </a:moveTo>
                  <a:cubicBezTo>
                    <a:pt x="1036" y="2608"/>
                    <a:pt x="1286" y="2549"/>
                    <a:pt x="1500" y="2322"/>
                  </a:cubicBezTo>
                  <a:cubicBezTo>
                    <a:pt x="1250" y="1906"/>
                    <a:pt x="1084" y="1465"/>
                    <a:pt x="714" y="1108"/>
                  </a:cubicBezTo>
                  <a:cubicBezTo>
                    <a:pt x="607" y="1584"/>
                    <a:pt x="619" y="2144"/>
                    <a:pt x="738" y="26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2" name="Google Shape;1032;p44"/>
          <p:cNvGrpSpPr/>
          <p:nvPr/>
        </p:nvGrpSpPr>
        <p:grpSpPr>
          <a:xfrm>
            <a:off x="1314518" y="508000"/>
            <a:ext cx="1387205" cy="1161840"/>
            <a:chOff x="2391350" y="3583000"/>
            <a:chExt cx="571525" cy="478675"/>
          </a:xfrm>
        </p:grpSpPr>
        <p:sp>
          <p:nvSpPr>
            <p:cNvPr id="1033" name="Google Shape;1033;p44"/>
            <p:cNvSpPr/>
            <p:nvPr/>
          </p:nvSpPr>
          <p:spPr>
            <a:xfrm>
              <a:off x="2400875" y="3591050"/>
              <a:ext cx="343225" cy="369125"/>
            </a:xfrm>
            <a:custGeom>
              <a:avLst/>
              <a:gdLst/>
              <a:ahLst/>
              <a:cxnLst/>
              <a:rect l="l" t="t" r="r" b="b"/>
              <a:pathLst>
                <a:path w="13729" h="14765" extrusionOk="0">
                  <a:moveTo>
                    <a:pt x="6621" y="12800"/>
                  </a:moveTo>
                  <a:cubicBezTo>
                    <a:pt x="6073" y="13704"/>
                    <a:pt x="5430" y="14419"/>
                    <a:pt x="4406" y="14764"/>
                  </a:cubicBezTo>
                  <a:cubicBezTo>
                    <a:pt x="4632" y="14228"/>
                    <a:pt x="4823" y="13693"/>
                    <a:pt x="5061" y="13157"/>
                  </a:cubicBezTo>
                  <a:cubicBezTo>
                    <a:pt x="5192" y="12847"/>
                    <a:pt x="5180" y="12740"/>
                    <a:pt x="4859" y="12657"/>
                  </a:cubicBezTo>
                  <a:cubicBezTo>
                    <a:pt x="4466" y="12550"/>
                    <a:pt x="4049" y="12514"/>
                    <a:pt x="3680" y="12383"/>
                  </a:cubicBezTo>
                  <a:cubicBezTo>
                    <a:pt x="3311" y="12252"/>
                    <a:pt x="2942" y="12073"/>
                    <a:pt x="2608" y="11847"/>
                  </a:cubicBezTo>
                  <a:cubicBezTo>
                    <a:pt x="2192" y="11561"/>
                    <a:pt x="1811" y="11240"/>
                    <a:pt x="1453" y="10895"/>
                  </a:cubicBezTo>
                  <a:cubicBezTo>
                    <a:pt x="834" y="10311"/>
                    <a:pt x="632" y="9525"/>
                    <a:pt x="441" y="8740"/>
                  </a:cubicBezTo>
                  <a:cubicBezTo>
                    <a:pt x="1" y="7001"/>
                    <a:pt x="346" y="5394"/>
                    <a:pt x="1251" y="3906"/>
                  </a:cubicBezTo>
                  <a:cubicBezTo>
                    <a:pt x="1608" y="3310"/>
                    <a:pt x="2168" y="2810"/>
                    <a:pt x="2668" y="2334"/>
                  </a:cubicBezTo>
                  <a:cubicBezTo>
                    <a:pt x="3858" y="1203"/>
                    <a:pt x="5287" y="524"/>
                    <a:pt x="6906" y="274"/>
                  </a:cubicBezTo>
                  <a:cubicBezTo>
                    <a:pt x="8633" y="0"/>
                    <a:pt x="10288" y="286"/>
                    <a:pt x="11669" y="1417"/>
                  </a:cubicBezTo>
                  <a:cubicBezTo>
                    <a:pt x="12776" y="2322"/>
                    <a:pt x="13503" y="3501"/>
                    <a:pt x="13622" y="4989"/>
                  </a:cubicBezTo>
                  <a:cubicBezTo>
                    <a:pt x="13681" y="5823"/>
                    <a:pt x="13729" y="6620"/>
                    <a:pt x="13514" y="7442"/>
                  </a:cubicBezTo>
                  <a:cubicBezTo>
                    <a:pt x="13443" y="7692"/>
                    <a:pt x="13383" y="7966"/>
                    <a:pt x="13276" y="8216"/>
                  </a:cubicBezTo>
                  <a:cubicBezTo>
                    <a:pt x="13062" y="8740"/>
                    <a:pt x="12836" y="9275"/>
                    <a:pt x="12586" y="9775"/>
                  </a:cubicBezTo>
                  <a:cubicBezTo>
                    <a:pt x="12252" y="10454"/>
                    <a:pt x="11752" y="11002"/>
                    <a:pt x="11133" y="11430"/>
                  </a:cubicBezTo>
                  <a:cubicBezTo>
                    <a:pt x="10371" y="12002"/>
                    <a:pt x="9538" y="12442"/>
                    <a:pt x="8633" y="12716"/>
                  </a:cubicBezTo>
                  <a:cubicBezTo>
                    <a:pt x="8299" y="12811"/>
                    <a:pt x="7966" y="12919"/>
                    <a:pt x="7621" y="13014"/>
                  </a:cubicBezTo>
                  <a:cubicBezTo>
                    <a:pt x="7287" y="13109"/>
                    <a:pt x="6942" y="13192"/>
                    <a:pt x="6621" y="12800"/>
                  </a:cubicBezTo>
                  <a:close/>
                  <a:moveTo>
                    <a:pt x="10466" y="6787"/>
                  </a:moveTo>
                  <a:cubicBezTo>
                    <a:pt x="10466" y="7085"/>
                    <a:pt x="10645" y="7370"/>
                    <a:pt x="10871" y="7418"/>
                  </a:cubicBezTo>
                  <a:cubicBezTo>
                    <a:pt x="11133" y="7478"/>
                    <a:pt x="11407" y="7299"/>
                    <a:pt x="11526" y="6977"/>
                  </a:cubicBezTo>
                  <a:cubicBezTo>
                    <a:pt x="11586" y="6823"/>
                    <a:pt x="11609" y="6656"/>
                    <a:pt x="11609" y="6489"/>
                  </a:cubicBezTo>
                  <a:cubicBezTo>
                    <a:pt x="11609" y="6132"/>
                    <a:pt x="11336" y="5942"/>
                    <a:pt x="11002" y="6061"/>
                  </a:cubicBezTo>
                  <a:cubicBezTo>
                    <a:pt x="10693" y="6168"/>
                    <a:pt x="10466" y="6477"/>
                    <a:pt x="10466" y="6787"/>
                  </a:cubicBezTo>
                  <a:close/>
                  <a:moveTo>
                    <a:pt x="8192" y="6465"/>
                  </a:moveTo>
                  <a:cubicBezTo>
                    <a:pt x="8192" y="6204"/>
                    <a:pt x="8145" y="6013"/>
                    <a:pt x="7918" y="5930"/>
                  </a:cubicBezTo>
                  <a:cubicBezTo>
                    <a:pt x="7716" y="5834"/>
                    <a:pt x="7514" y="5882"/>
                    <a:pt x="7371" y="6049"/>
                  </a:cubicBezTo>
                  <a:cubicBezTo>
                    <a:pt x="7109" y="6311"/>
                    <a:pt x="7026" y="6656"/>
                    <a:pt x="7133" y="7013"/>
                  </a:cubicBezTo>
                  <a:cubicBezTo>
                    <a:pt x="7216" y="7323"/>
                    <a:pt x="7478" y="7418"/>
                    <a:pt x="7740" y="7216"/>
                  </a:cubicBezTo>
                  <a:cubicBezTo>
                    <a:pt x="8026" y="7025"/>
                    <a:pt x="8145" y="6739"/>
                    <a:pt x="8192" y="6465"/>
                  </a:cubicBezTo>
                  <a:close/>
                  <a:moveTo>
                    <a:pt x="4501" y="6680"/>
                  </a:moveTo>
                  <a:cubicBezTo>
                    <a:pt x="4501" y="6418"/>
                    <a:pt x="4263" y="6204"/>
                    <a:pt x="3966" y="6204"/>
                  </a:cubicBezTo>
                  <a:cubicBezTo>
                    <a:pt x="3692" y="6204"/>
                    <a:pt x="3394" y="6561"/>
                    <a:pt x="3394" y="6858"/>
                  </a:cubicBezTo>
                  <a:cubicBezTo>
                    <a:pt x="3394" y="7192"/>
                    <a:pt x="3620" y="7478"/>
                    <a:pt x="3870" y="7478"/>
                  </a:cubicBezTo>
                  <a:cubicBezTo>
                    <a:pt x="4192" y="7478"/>
                    <a:pt x="4501" y="7085"/>
                    <a:pt x="4501" y="668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44"/>
            <p:cNvSpPr/>
            <p:nvPr/>
          </p:nvSpPr>
          <p:spPr>
            <a:xfrm>
              <a:off x="2650325" y="3685700"/>
              <a:ext cx="297675" cy="361075"/>
            </a:xfrm>
            <a:custGeom>
              <a:avLst/>
              <a:gdLst/>
              <a:ahLst/>
              <a:cxnLst/>
              <a:rect l="l" t="t" r="r" b="b"/>
              <a:pathLst>
                <a:path w="11907" h="14443" extrusionOk="0">
                  <a:moveTo>
                    <a:pt x="6084" y="14443"/>
                  </a:moveTo>
                  <a:cubicBezTo>
                    <a:pt x="5584" y="14407"/>
                    <a:pt x="5239" y="14193"/>
                    <a:pt x="5049" y="13871"/>
                  </a:cubicBezTo>
                  <a:cubicBezTo>
                    <a:pt x="4810" y="13467"/>
                    <a:pt x="4632" y="13038"/>
                    <a:pt x="4477" y="12585"/>
                  </a:cubicBezTo>
                  <a:cubicBezTo>
                    <a:pt x="4406" y="12383"/>
                    <a:pt x="4334" y="12276"/>
                    <a:pt x="4120" y="12240"/>
                  </a:cubicBezTo>
                  <a:cubicBezTo>
                    <a:pt x="3822" y="12216"/>
                    <a:pt x="3525" y="12181"/>
                    <a:pt x="3227" y="12121"/>
                  </a:cubicBezTo>
                  <a:cubicBezTo>
                    <a:pt x="1715" y="11823"/>
                    <a:pt x="643" y="11014"/>
                    <a:pt x="84" y="9537"/>
                  </a:cubicBezTo>
                  <a:cubicBezTo>
                    <a:pt x="72" y="9490"/>
                    <a:pt x="60" y="9430"/>
                    <a:pt x="60" y="9383"/>
                  </a:cubicBezTo>
                  <a:cubicBezTo>
                    <a:pt x="48" y="9204"/>
                    <a:pt x="12" y="9025"/>
                    <a:pt x="0" y="8883"/>
                  </a:cubicBezTo>
                  <a:cubicBezTo>
                    <a:pt x="607" y="8454"/>
                    <a:pt x="1215" y="8061"/>
                    <a:pt x="1774" y="7621"/>
                  </a:cubicBezTo>
                  <a:cubicBezTo>
                    <a:pt x="2084" y="7382"/>
                    <a:pt x="2382" y="7061"/>
                    <a:pt x="2584" y="6740"/>
                  </a:cubicBezTo>
                  <a:cubicBezTo>
                    <a:pt x="3274" y="5656"/>
                    <a:pt x="3858" y="4501"/>
                    <a:pt x="4001" y="3215"/>
                  </a:cubicBezTo>
                  <a:cubicBezTo>
                    <a:pt x="4072" y="2572"/>
                    <a:pt x="4036" y="1906"/>
                    <a:pt x="4048" y="1263"/>
                  </a:cubicBezTo>
                  <a:cubicBezTo>
                    <a:pt x="4048" y="1084"/>
                    <a:pt x="4013" y="894"/>
                    <a:pt x="4001" y="715"/>
                  </a:cubicBezTo>
                  <a:cubicBezTo>
                    <a:pt x="4548" y="358"/>
                    <a:pt x="5168" y="322"/>
                    <a:pt x="5739" y="191"/>
                  </a:cubicBezTo>
                  <a:cubicBezTo>
                    <a:pt x="6620" y="1"/>
                    <a:pt x="7501" y="72"/>
                    <a:pt x="8335" y="310"/>
                  </a:cubicBezTo>
                  <a:cubicBezTo>
                    <a:pt x="10144" y="846"/>
                    <a:pt x="11633" y="2168"/>
                    <a:pt x="11835" y="4287"/>
                  </a:cubicBezTo>
                  <a:cubicBezTo>
                    <a:pt x="11907" y="5073"/>
                    <a:pt x="11907" y="5858"/>
                    <a:pt x="11799" y="6644"/>
                  </a:cubicBezTo>
                  <a:cubicBezTo>
                    <a:pt x="11716" y="7347"/>
                    <a:pt x="11442" y="7978"/>
                    <a:pt x="11133" y="8597"/>
                  </a:cubicBezTo>
                  <a:cubicBezTo>
                    <a:pt x="10740" y="9371"/>
                    <a:pt x="10252" y="10073"/>
                    <a:pt x="9632" y="10669"/>
                  </a:cubicBezTo>
                  <a:cubicBezTo>
                    <a:pt x="8989" y="11276"/>
                    <a:pt x="8180" y="11562"/>
                    <a:pt x="7382" y="11859"/>
                  </a:cubicBezTo>
                  <a:cubicBezTo>
                    <a:pt x="7323" y="11883"/>
                    <a:pt x="7251" y="11883"/>
                    <a:pt x="7192" y="11919"/>
                  </a:cubicBezTo>
                  <a:lnTo>
                    <a:pt x="6299" y="12228"/>
                  </a:lnTo>
                  <a:cubicBezTo>
                    <a:pt x="6215" y="12621"/>
                    <a:pt x="6120" y="13014"/>
                    <a:pt x="6072" y="13407"/>
                  </a:cubicBezTo>
                  <a:cubicBezTo>
                    <a:pt x="6037" y="13597"/>
                    <a:pt x="6096" y="13812"/>
                    <a:pt x="6120" y="14002"/>
                  </a:cubicBezTo>
                  <a:cubicBezTo>
                    <a:pt x="6096" y="14133"/>
                    <a:pt x="6084" y="14252"/>
                    <a:pt x="6084" y="14443"/>
                  </a:cubicBezTo>
                  <a:close/>
                  <a:moveTo>
                    <a:pt x="9490" y="6156"/>
                  </a:moveTo>
                  <a:cubicBezTo>
                    <a:pt x="9478" y="6692"/>
                    <a:pt x="9716" y="6930"/>
                    <a:pt x="10025" y="6811"/>
                  </a:cubicBezTo>
                  <a:cubicBezTo>
                    <a:pt x="10347" y="6692"/>
                    <a:pt x="10597" y="6251"/>
                    <a:pt x="10537" y="5918"/>
                  </a:cubicBezTo>
                  <a:cubicBezTo>
                    <a:pt x="10490" y="5716"/>
                    <a:pt x="10371" y="5549"/>
                    <a:pt x="10144" y="5501"/>
                  </a:cubicBezTo>
                  <a:cubicBezTo>
                    <a:pt x="9930" y="5442"/>
                    <a:pt x="9751" y="5549"/>
                    <a:pt x="9656" y="5751"/>
                  </a:cubicBezTo>
                  <a:cubicBezTo>
                    <a:pt x="9585" y="5906"/>
                    <a:pt x="9525" y="6085"/>
                    <a:pt x="9490" y="6156"/>
                  </a:cubicBezTo>
                  <a:close/>
                  <a:moveTo>
                    <a:pt x="5084" y="6156"/>
                  </a:moveTo>
                  <a:cubicBezTo>
                    <a:pt x="5108" y="5811"/>
                    <a:pt x="4906" y="5608"/>
                    <a:pt x="4596" y="5597"/>
                  </a:cubicBezTo>
                  <a:cubicBezTo>
                    <a:pt x="4346" y="5573"/>
                    <a:pt x="4072" y="5870"/>
                    <a:pt x="4060" y="6216"/>
                  </a:cubicBezTo>
                  <a:cubicBezTo>
                    <a:pt x="4048" y="6513"/>
                    <a:pt x="4251" y="6751"/>
                    <a:pt x="4537" y="6751"/>
                  </a:cubicBezTo>
                  <a:cubicBezTo>
                    <a:pt x="4846" y="6728"/>
                    <a:pt x="5072" y="6501"/>
                    <a:pt x="5084" y="6156"/>
                  </a:cubicBezTo>
                  <a:close/>
                  <a:moveTo>
                    <a:pt x="7966" y="5930"/>
                  </a:moveTo>
                  <a:cubicBezTo>
                    <a:pt x="7966" y="5549"/>
                    <a:pt x="7846" y="5394"/>
                    <a:pt x="7632" y="5430"/>
                  </a:cubicBezTo>
                  <a:cubicBezTo>
                    <a:pt x="7239" y="5477"/>
                    <a:pt x="6942" y="5835"/>
                    <a:pt x="7037" y="6216"/>
                  </a:cubicBezTo>
                  <a:cubicBezTo>
                    <a:pt x="7073" y="6347"/>
                    <a:pt x="7204" y="6549"/>
                    <a:pt x="7323" y="6573"/>
                  </a:cubicBezTo>
                  <a:cubicBezTo>
                    <a:pt x="7442" y="6609"/>
                    <a:pt x="7656" y="6525"/>
                    <a:pt x="7751" y="6430"/>
                  </a:cubicBezTo>
                  <a:cubicBezTo>
                    <a:pt x="7870" y="6251"/>
                    <a:pt x="7918" y="6025"/>
                    <a:pt x="7966" y="593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44"/>
            <p:cNvSpPr/>
            <p:nvPr/>
          </p:nvSpPr>
          <p:spPr>
            <a:xfrm>
              <a:off x="2662525" y="3739575"/>
              <a:ext cx="28300" cy="38425"/>
            </a:xfrm>
            <a:custGeom>
              <a:avLst/>
              <a:gdLst/>
              <a:ahLst/>
              <a:cxnLst/>
              <a:rect l="l" t="t" r="r" b="b"/>
              <a:pathLst>
                <a:path w="1132" h="1537" extrusionOk="0">
                  <a:moveTo>
                    <a:pt x="0" y="846"/>
                  </a:moveTo>
                  <a:cubicBezTo>
                    <a:pt x="0" y="536"/>
                    <a:pt x="227" y="227"/>
                    <a:pt x="524" y="120"/>
                  </a:cubicBezTo>
                  <a:cubicBezTo>
                    <a:pt x="846" y="1"/>
                    <a:pt x="1132" y="191"/>
                    <a:pt x="1132" y="548"/>
                  </a:cubicBezTo>
                  <a:cubicBezTo>
                    <a:pt x="1132" y="715"/>
                    <a:pt x="1108" y="894"/>
                    <a:pt x="1048" y="1036"/>
                  </a:cubicBezTo>
                  <a:cubicBezTo>
                    <a:pt x="941" y="1358"/>
                    <a:pt x="655" y="1537"/>
                    <a:pt x="393" y="1477"/>
                  </a:cubicBezTo>
                  <a:cubicBezTo>
                    <a:pt x="179" y="1429"/>
                    <a:pt x="0" y="1144"/>
                    <a:pt x="0" y="8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44"/>
            <p:cNvSpPr/>
            <p:nvPr/>
          </p:nvSpPr>
          <p:spPr>
            <a:xfrm>
              <a:off x="2576800" y="3736900"/>
              <a:ext cx="28900" cy="39600"/>
            </a:xfrm>
            <a:custGeom>
              <a:avLst/>
              <a:gdLst/>
              <a:ahLst/>
              <a:cxnLst/>
              <a:rect l="l" t="t" r="r" b="b"/>
              <a:pathLst>
                <a:path w="1156" h="1584" extrusionOk="0">
                  <a:moveTo>
                    <a:pt x="1155" y="631"/>
                  </a:moveTo>
                  <a:cubicBezTo>
                    <a:pt x="1108" y="905"/>
                    <a:pt x="989" y="1191"/>
                    <a:pt x="727" y="1382"/>
                  </a:cubicBezTo>
                  <a:cubicBezTo>
                    <a:pt x="453" y="1584"/>
                    <a:pt x="203" y="1489"/>
                    <a:pt x="108" y="1179"/>
                  </a:cubicBezTo>
                  <a:cubicBezTo>
                    <a:pt x="0" y="822"/>
                    <a:pt x="84" y="489"/>
                    <a:pt x="346" y="215"/>
                  </a:cubicBezTo>
                  <a:cubicBezTo>
                    <a:pt x="500" y="48"/>
                    <a:pt x="691" y="0"/>
                    <a:pt x="905" y="96"/>
                  </a:cubicBezTo>
                  <a:cubicBezTo>
                    <a:pt x="1108" y="179"/>
                    <a:pt x="1155" y="358"/>
                    <a:pt x="1155" y="63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44"/>
            <p:cNvSpPr/>
            <p:nvPr/>
          </p:nvSpPr>
          <p:spPr>
            <a:xfrm>
              <a:off x="2485725" y="3745825"/>
              <a:ext cx="27700" cy="32475"/>
            </a:xfrm>
            <a:custGeom>
              <a:avLst/>
              <a:gdLst/>
              <a:ahLst/>
              <a:cxnLst/>
              <a:rect l="l" t="t" r="r" b="b"/>
              <a:pathLst>
                <a:path w="1108" h="1299" extrusionOk="0">
                  <a:moveTo>
                    <a:pt x="1107" y="489"/>
                  </a:moveTo>
                  <a:cubicBezTo>
                    <a:pt x="1107" y="894"/>
                    <a:pt x="810" y="1298"/>
                    <a:pt x="476" y="1287"/>
                  </a:cubicBezTo>
                  <a:cubicBezTo>
                    <a:pt x="226" y="1287"/>
                    <a:pt x="0" y="989"/>
                    <a:pt x="0" y="667"/>
                  </a:cubicBezTo>
                  <a:cubicBezTo>
                    <a:pt x="0" y="358"/>
                    <a:pt x="298" y="1"/>
                    <a:pt x="572" y="13"/>
                  </a:cubicBezTo>
                  <a:cubicBezTo>
                    <a:pt x="869" y="13"/>
                    <a:pt x="1095" y="227"/>
                    <a:pt x="1107" y="4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44"/>
            <p:cNvSpPr/>
            <p:nvPr/>
          </p:nvSpPr>
          <p:spPr>
            <a:xfrm>
              <a:off x="2887250" y="3821725"/>
              <a:ext cx="28000" cy="37225"/>
            </a:xfrm>
            <a:custGeom>
              <a:avLst/>
              <a:gdLst/>
              <a:ahLst/>
              <a:cxnLst/>
              <a:rect l="l" t="t" r="r" b="b"/>
              <a:pathLst>
                <a:path w="1120" h="1489" extrusionOk="0">
                  <a:moveTo>
                    <a:pt x="13" y="715"/>
                  </a:moveTo>
                  <a:cubicBezTo>
                    <a:pt x="48" y="632"/>
                    <a:pt x="108" y="453"/>
                    <a:pt x="179" y="298"/>
                  </a:cubicBezTo>
                  <a:cubicBezTo>
                    <a:pt x="286" y="108"/>
                    <a:pt x="453" y="1"/>
                    <a:pt x="667" y="48"/>
                  </a:cubicBezTo>
                  <a:cubicBezTo>
                    <a:pt x="882" y="96"/>
                    <a:pt x="1013" y="251"/>
                    <a:pt x="1060" y="465"/>
                  </a:cubicBezTo>
                  <a:cubicBezTo>
                    <a:pt x="1120" y="798"/>
                    <a:pt x="882" y="1239"/>
                    <a:pt x="548" y="1358"/>
                  </a:cubicBezTo>
                  <a:cubicBezTo>
                    <a:pt x="239" y="1489"/>
                    <a:pt x="1" y="1251"/>
                    <a:pt x="13" y="71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44"/>
            <p:cNvSpPr/>
            <p:nvPr/>
          </p:nvSpPr>
          <p:spPr>
            <a:xfrm>
              <a:off x="2751525" y="3824700"/>
              <a:ext cx="25925" cy="29500"/>
            </a:xfrm>
            <a:custGeom>
              <a:avLst/>
              <a:gdLst/>
              <a:ahLst/>
              <a:cxnLst/>
              <a:rect l="l" t="t" r="r" b="b"/>
              <a:pathLst>
                <a:path w="1037" h="1180" extrusionOk="0">
                  <a:moveTo>
                    <a:pt x="1036" y="596"/>
                  </a:moveTo>
                  <a:cubicBezTo>
                    <a:pt x="1024" y="941"/>
                    <a:pt x="798" y="1180"/>
                    <a:pt x="489" y="1180"/>
                  </a:cubicBezTo>
                  <a:cubicBezTo>
                    <a:pt x="203" y="1180"/>
                    <a:pt x="0" y="941"/>
                    <a:pt x="12" y="644"/>
                  </a:cubicBezTo>
                  <a:cubicBezTo>
                    <a:pt x="48" y="298"/>
                    <a:pt x="298" y="1"/>
                    <a:pt x="548" y="13"/>
                  </a:cubicBezTo>
                  <a:cubicBezTo>
                    <a:pt x="858" y="37"/>
                    <a:pt x="1036" y="251"/>
                    <a:pt x="1036" y="59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44"/>
            <p:cNvSpPr/>
            <p:nvPr/>
          </p:nvSpPr>
          <p:spPr>
            <a:xfrm>
              <a:off x="2824150" y="3820550"/>
              <a:ext cx="25325" cy="30675"/>
            </a:xfrm>
            <a:custGeom>
              <a:avLst/>
              <a:gdLst/>
              <a:ahLst/>
              <a:cxnLst/>
              <a:rect l="l" t="t" r="r" b="b"/>
              <a:pathLst>
                <a:path w="1013" h="1227" extrusionOk="0">
                  <a:moveTo>
                    <a:pt x="1013" y="536"/>
                  </a:moveTo>
                  <a:cubicBezTo>
                    <a:pt x="965" y="643"/>
                    <a:pt x="917" y="869"/>
                    <a:pt x="798" y="1036"/>
                  </a:cubicBezTo>
                  <a:cubicBezTo>
                    <a:pt x="715" y="1131"/>
                    <a:pt x="489" y="1226"/>
                    <a:pt x="370" y="1179"/>
                  </a:cubicBezTo>
                  <a:cubicBezTo>
                    <a:pt x="251" y="1143"/>
                    <a:pt x="120" y="953"/>
                    <a:pt x="84" y="822"/>
                  </a:cubicBezTo>
                  <a:cubicBezTo>
                    <a:pt x="1" y="453"/>
                    <a:pt x="274" y="83"/>
                    <a:pt x="679" y="36"/>
                  </a:cubicBezTo>
                  <a:cubicBezTo>
                    <a:pt x="893" y="0"/>
                    <a:pt x="989" y="143"/>
                    <a:pt x="1013" y="53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44"/>
            <p:cNvSpPr/>
            <p:nvPr/>
          </p:nvSpPr>
          <p:spPr>
            <a:xfrm>
              <a:off x="2391350" y="3583000"/>
              <a:ext cx="571525" cy="478675"/>
            </a:xfrm>
            <a:custGeom>
              <a:avLst/>
              <a:gdLst/>
              <a:ahLst/>
              <a:cxnLst/>
              <a:rect l="l" t="t" r="r" b="b"/>
              <a:pathLst>
                <a:path w="22861" h="19147" extrusionOk="0">
                  <a:moveTo>
                    <a:pt x="22623" y="7859"/>
                  </a:moveTo>
                  <a:cubicBezTo>
                    <a:pt x="22349" y="6490"/>
                    <a:pt x="21623" y="5418"/>
                    <a:pt x="20480" y="4668"/>
                  </a:cubicBezTo>
                  <a:cubicBezTo>
                    <a:pt x="19658" y="4132"/>
                    <a:pt x="18825" y="3835"/>
                    <a:pt x="17944" y="3716"/>
                  </a:cubicBezTo>
                  <a:cubicBezTo>
                    <a:pt x="17694" y="3692"/>
                    <a:pt x="17443" y="3668"/>
                    <a:pt x="17193" y="3668"/>
                  </a:cubicBezTo>
                  <a:cubicBezTo>
                    <a:pt x="16360" y="3668"/>
                    <a:pt x="15491" y="3823"/>
                    <a:pt x="14395" y="4180"/>
                  </a:cubicBezTo>
                  <a:cubicBezTo>
                    <a:pt x="14181" y="3478"/>
                    <a:pt x="13764" y="2894"/>
                    <a:pt x="13348" y="2346"/>
                  </a:cubicBezTo>
                  <a:lnTo>
                    <a:pt x="13276" y="2239"/>
                  </a:lnTo>
                  <a:cubicBezTo>
                    <a:pt x="12681" y="1442"/>
                    <a:pt x="11979" y="870"/>
                    <a:pt x="11097" y="549"/>
                  </a:cubicBezTo>
                  <a:cubicBezTo>
                    <a:pt x="10181" y="191"/>
                    <a:pt x="9240" y="1"/>
                    <a:pt x="8323" y="1"/>
                  </a:cubicBezTo>
                  <a:cubicBezTo>
                    <a:pt x="7704" y="1"/>
                    <a:pt x="7097" y="72"/>
                    <a:pt x="6502" y="239"/>
                  </a:cubicBezTo>
                  <a:cubicBezTo>
                    <a:pt x="5204" y="572"/>
                    <a:pt x="4013" y="1215"/>
                    <a:pt x="2977" y="2144"/>
                  </a:cubicBezTo>
                  <a:lnTo>
                    <a:pt x="2894" y="2215"/>
                  </a:lnTo>
                  <a:cubicBezTo>
                    <a:pt x="2382" y="2656"/>
                    <a:pt x="1846" y="3132"/>
                    <a:pt x="1441" y="3716"/>
                  </a:cubicBezTo>
                  <a:cubicBezTo>
                    <a:pt x="382" y="5263"/>
                    <a:pt x="1" y="6942"/>
                    <a:pt x="310" y="8716"/>
                  </a:cubicBezTo>
                  <a:lnTo>
                    <a:pt x="322" y="8823"/>
                  </a:lnTo>
                  <a:cubicBezTo>
                    <a:pt x="453" y="9585"/>
                    <a:pt x="596" y="10359"/>
                    <a:pt x="1084" y="11014"/>
                  </a:cubicBezTo>
                  <a:cubicBezTo>
                    <a:pt x="2013" y="12229"/>
                    <a:pt x="3061" y="13003"/>
                    <a:pt x="4323" y="13348"/>
                  </a:cubicBezTo>
                  <a:cubicBezTo>
                    <a:pt x="4489" y="13395"/>
                    <a:pt x="4644" y="13455"/>
                    <a:pt x="4787" y="13514"/>
                  </a:cubicBezTo>
                  <a:cubicBezTo>
                    <a:pt x="4823" y="13526"/>
                    <a:pt x="4847" y="13538"/>
                    <a:pt x="4882" y="13538"/>
                  </a:cubicBezTo>
                  <a:cubicBezTo>
                    <a:pt x="4763" y="14229"/>
                    <a:pt x="4418" y="14777"/>
                    <a:pt x="4049" y="15336"/>
                  </a:cubicBezTo>
                  <a:lnTo>
                    <a:pt x="3870" y="15610"/>
                  </a:lnTo>
                  <a:lnTo>
                    <a:pt x="3763" y="15753"/>
                  </a:lnTo>
                  <a:lnTo>
                    <a:pt x="3930" y="15812"/>
                  </a:lnTo>
                  <a:cubicBezTo>
                    <a:pt x="4120" y="15896"/>
                    <a:pt x="4228" y="15931"/>
                    <a:pt x="4323" y="15931"/>
                  </a:cubicBezTo>
                  <a:cubicBezTo>
                    <a:pt x="4430" y="15931"/>
                    <a:pt x="4513" y="15908"/>
                    <a:pt x="4656" y="15848"/>
                  </a:cubicBezTo>
                  <a:cubicBezTo>
                    <a:pt x="5585" y="15479"/>
                    <a:pt x="6335" y="14908"/>
                    <a:pt x="6906" y="14134"/>
                  </a:cubicBezTo>
                  <a:cubicBezTo>
                    <a:pt x="6966" y="14050"/>
                    <a:pt x="7085" y="13967"/>
                    <a:pt x="7145" y="13967"/>
                  </a:cubicBezTo>
                  <a:lnTo>
                    <a:pt x="7145" y="13967"/>
                  </a:lnTo>
                  <a:lnTo>
                    <a:pt x="7276" y="13967"/>
                  </a:lnTo>
                  <a:cubicBezTo>
                    <a:pt x="8085" y="13967"/>
                    <a:pt x="8823" y="13669"/>
                    <a:pt x="9490" y="13419"/>
                  </a:cubicBezTo>
                  <a:cubicBezTo>
                    <a:pt x="9585" y="13395"/>
                    <a:pt x="9669" y="13360"/>
                    <a:pt x="9776" y="13336"/>
                  </a:cubicBezTo>
                  <a:cubicBezTo>
                    <a:pt x="9788" y="13336"/>
                    <a:pt x="9812" y="13336"/>
                    <a:pt x="9812" y="13312"/>
                  </a:cubicBezTo>
                  <a:cubicBezTo>
                    <a:pt x="9812" y="13336"/>
                    <a:pt x="9823" y="13348"/>
                    <a:pt x="9823" y="13360"/>
                  </a:cubicBezTo>
                  <a:cubicBezTo>
                    <a:pt x="9847" y="13479"/>
                    <a:pt x="9883" y="13574"/>
                    <a:pt x="9931" y="13669"/>
                  </a:cubicBezTo>
                  <a:cubicBezTo>
                    <a:pt x="9954" y="13765"/>
                    <a:pt x="9990" y="13848"/>
                    <a:pt x="10014" y="13931"/>
                  </a:cubicBezTo>
                  <a:cubicBezTo>
                    <a:pt x="10085" y="14146"/>
                    <a:pt x="10169" y="14384"/>
                    <a:pt x="10312" y="14586"/>
                  </a:cubicBezTo>
                  <a:cubicBezTo>
                    <a:pt x="11264" y="15812"/>
                    <a:pt x="12324" y="16515"/>
                    <a:pt x="13514" y="16705"/>
                  </a:cubicBezTo>
                  <a:cubicBezTo>
                    <a:pt x="14169" y="16813"/>
                    <a:pt x="14455" y="17051"/>
                    <a:pt x="14634" y="17622"/>
                  </a:cubicBezTo>
                  <a:cubicBezTo>
                    <a:pt x="14896" y="18456"/>
                    <a:pt x="15550" y="18991"/>
                    <a:pt x="16491" y="19134"/>
                  </a:cubicBezTo>
                  <a:cubicBezTo>
                    <a:pt x="16539" y="19146"/>
                    <a:pt x="16574" y="19146"/>
                    <a:pt x="16622" y="19146"/>
                  </a:cubicBezTo>
                  <a:cubicBezTo>
                    <a:pt x="16753" y="19146"/>
                    <a:pt x="16860" y="19110"/>
                    <a:pt x="16932" y="19027"/>
                  </a:cubicBezTo>
                  <a:cubicBezTo>
                    <a:pt x="17051" y="18896"/>
                    <a:pt x="17039" y="18706"/>
                    <a:pt x="17027" y="18575"/>
                  </a:cubicBezTo>
                  <a:lnTo>
                    <a:pt x="17015" y="18408"/>
                  </a:lnTo>
                  <a:cubicBezTo>
                    <a:pt x="16967" y="18051"/>
                    <a:pt x="16908" y="17694"/>
                    <a:pt x="16908" y="17336"/>
                  </a:cubicBezTo>
                  <a:cubicBezTo>
                    <a:pt x="16908" y="16634"/>
                    <a:pt x="16979" y="16586"/>
                    <a:pt x="17634" y="16372"/>
                  </a:cubicBezTo>
                  <a:cubicBezTo>
                    <a:pt x="18717" y="16015"/>
                    <a:pt x="19670" y="15658"/>
                    <a:pt x="20444" y="14836"/>
                  </a:cubicBezTo>
                  <a:cubicBezTo>
                    <a:pt x="21480" y="13753"/>
                    <a:pt x="22194" y="12467"/>
                    <a:pt x="22563" y="11026"/>
                  </a:cubicBezTo>
                  <a:cubicBezTo>
                    <a:pt x="22849" y="10097"/>
                    <a:pt x="22861" y="9014"/>
                    <a:pt x="22623" y="7859"/>
                  </a:cubicBezTo>
                  <a:close/>
                  <a:moveTo>
                    <a:pt x="17705" y="15800"/>
                  </a:moveTo>
                  <a:lnTo>
                    <a:pt x="17646" y="15812"/>
                  </a:lnTo>
                  <a:cubicBezTo>
                    <a:pt x="17622" y="15836"/>
                    <a:pt x="17586" y="15836"/>
                    <a:pt x="17563" y="15848"/>
                  </a:cubicBezTo>
                  <a:cubicBezTo>
                    <a:pt x="17527" y="15860"/>
                    <a:pt x="17491" y="15860"/>
                    <a:pt x="17455" y="15872"/>
                  </a:cubicBezTo>
                  <a:lnTo>
                    <a:pt x="16562" y="16193"/>
                  </a:lnTo>
                  <a:lnTo>
                    <a:pt x="16491" y="16217"/>
                  </a:lnTo>
                  <a:lnTo>
                    <a:pt x="16479" y="16312"/>
                  </a:lnTo>
                  <a:cubicBezTo>
                    <a:pt x="16443" y="16432"/>
                    <a:pt x="16431" y="16527"/>
                    <a:pt x="16396" y="16646"/>
                  </a:cubicBezTo>
                  <a:cubicBezTo>
                    <a:pt x="16336" y="16932"/>
                    <a:pt x="16277" y="17217"/>
                    <a:pt x="16241" y="17503"/>
                  </a:cubicBezTo>
                  <a:cubicBezTo>
                    <a:pt x="16217" y="17646"/>
                    <a:pt x="16241" y="17777"/>
                    <a:pt x="16253" y="17932"/>
                  </a:cubicBezTo>
                  <a:cubicBezTo>
                    <a:pt x="16265" y="18003"/>
                    <a:pt x="16265" y="18063"/>
                    <a:pt x="16277" y="18134"/>
                  </a:cubicBezTo>
                  <a:lnTo>
                    <a:pt x="16277" y="18396"/>
                  </a:lnTo>
                  <a:cubicBezTo>
                    <a:pt x="15919" y="18313"/>
                    <a:pt x="15669" y="18170"/>
                    <a:pt x="15503" y="17896"/>
                  </a:cubicBezTo>
                  <a:cubicBezTo>
                    <a:pt x="15253" y="17467"/>
                    <a:pt x="15074" y="16979"/>
                    <a:pt x="14955" y="16646"/>
                  </a:cubicBezTo>
                  <a:cubicBezTo>
                    <a:pt x="14896" y="16455"/>
                    <a:pt x="14788" y="16253"/>
                    <a:pt x="14467" y="16217"/>
                  </a:cubicBezTo>
                  <a:cubicBezTo>
                    <a:pt x="14157" y="16193"/>
                    <a:pt x="13860" y="16158"/>
                    <a:pt x="13586" y="16098"/>
                  </a:cubicBezTo>
                  <a:cubicBezTo>
                    <a:pt x="12074" y="15800"/>
                    <a:pt x="11074" y="14979"/>
                    <a:pt x="10550" y="13610"/>
                  </a:cubicBezTo>
                  <a:cubicBezTo>
                    <a:pt x="10538" y="13574"/>
                    <a:pt x="10526" y="13538"/>
                    <a:pt x="10526" y="13491"/>
                  </a:cubicBezTo>
                  <a:cubicBezTo>
                    <a:pt x="10502" y="13360"/>
                    <a:pt x="10490" y="13229"/>
                    <a:pt x="10478" y="13110"/>
                  </a:cubicBezTo>
                  <a:lnTo>
                    <a:pt x="10478" y="13074"/>
                  </a:lnTo>
                  <a:cubicBezTo>
                    <a:pt x="10645" y="12955"/>
                    <a:pt x="10788" y="12860"/>
                    <a:pt x="10955" y="12752"/>
                  </a:cubicBezTo>
                  <a:cubicBezTo>
                    <a:pt x="11383" y="12455"/>
                    <a:pt x="11800" y="12169"/>
                    <a:pt x="12193" y="11860"/>
                  </a:cubicBezTo>
                  <a:cubicBezTo>
                    <a:pt x="12550" y="11574"/>
                    <a:pt x="12824" y="11264"/>
                    <a:pt x="13038" y="10931"/>
                  </a:cubicBezTo>
                  <a:cubicBezTo>
                    <a:pt x="13657" y="9943"/>
                    <a:pt x="14312" y="8752"/>
                    <a:pt x="14467" y="7347"/>
                  </a:cubicBezTo>
                  <a:cubicBezTo>
                    <a:pt x="14515" y="6871"/>
                    <a:pt x="14515" y="6371"/>
                    <a:pt x="14515" y="5895"/>
                  </a:cubicBezTo>
                  <a:lnTo>
                    <a:pt x="14515" y="5371"/>
                  </a:lnTo>
                  <a:cubicBezTo>
                    <a:pt x="14515" y="5240"/>
                    <a:pt x="14491" y="5097"/>
                    <a:pt x="14479" y="4978"/>
                  </a:cubicBezTo>
                  <a:cubicBezTo>
                    <a:pt x="14479" y="4954"/>
                    <a:pt x="14479" y="4918"/>
                    <a:pt x="14467" y="4894"/>
                  </a:cubicBezTo>
                  <a:cubicBezTo>
                    <a:pt x="14836" y="4668"/>
                    <a:pt x="15241" y="4597"/>
                    <a:pt x="15669" y="4525"/>
                  </a:cubicBezTo>
                  <a:cubicBezTo>
                    <a:pt x="15800" y="4490"/>
                    <a:pt x="15955" y="4478"/>
                    <a:pt x="16086" y="4442"/>
                  </a:cubicBezTo>
                  <a:cubicBezTo>
                    <a:pt x="16420" y="4371"/>
                    <a:pt x="16741" y="4347"/>
                    <a:pt x="17086" y="4347"/>
                  </a:cubicBezTo>
                  <a:cubicBezTo>
                    <a:pt x="17574" y="4347"/>
                    <a:pt x="18098" y="4418"/>
                    <a:pt x="18622" y="4561"/>
                  </a:cubicBezTo>
                  <a:cubicBezTo>
                    <a:pt x="20599" y="5144"/>
                    <a:pt x="21837" y="6549"/>
                    <a:pt x="22004" y="8419"/>
                  </a:cubicBezTo>
                  <a:cubicBezTo>
                    <a:pt x="22087" y="9264"/>
                    <a:pt x="22087" y="10026"/>
                    <a:pt x="21980" y="10740"/>
                  </a:cubicBezTo>
                  <a:cubicBezTo>
                    <a:pt x="21873" y="11455"/>
                    <a:pt x="21587" y="12110"/>
                    <a:pt x="21325" y="12645"/>
                  </a:cubicBezTo>
                  <a:cubicBezTo>
                    <a:pt x="20932" y="13431"/>
                    <a:pt x="20432" y="14110"/>
                    <a:pt x="19849" y="14669"/>
                  </a:cubicBezTo>
                  <a:cubicBezTo>
                    <a:pt x="19253" y="15241"/>
                    <a:pt x="18515" y="15515"/>
                    <a:pt x="17705" y="15800"/>
                  </a:cubicBezTo>
                  <a:close/>
                  <a:moveTo>
                    <a:pt x="8776" y="12979"/>
                  </a:moveTo>
                  <a:cubicBezTo>
                    <a:pt x="8514" y="13050"/>
                    <a:pt x="8240" y="13133"/>
                    <a:pt x="7978" y="13193"/>
                  </a:cubicBezTo>
                  <a:cubicBezTo>
                    <a:pt x="7847" y="13229"/>
                    <a:pt x="7704" y="13253"/>
                    <a:pt x="7585" y="13253"/>
                  </a:cubicBezTo>
                  <a:cubicBezTo>
                    <a:pt x="7395" y="13253"/>
                    <a:pt x="7252" y="13181"/>
                    <a:pt x="7109" y="13014"/>
                  </a:cubicBezTo>
                  <a:lnTo>
                    <a:pt x="6978" y="12860"/>
                  </a:lnTo>
                  <a:lnTo>
                    <a:pt x="6871" y="13038"/>
                  </a:lnTo>
                  <a:cubicBezTo>
                    <a:pt x="6323" y="13955"/>
                    <a:pt x="5763" y="14503"/>
                    <a:pt x="5061" y="14824"/>
                  </a:cubicBezTo>
                  <a:cubicBezTo>
                    <a:pt x="5085" y="14765"/>
                    <a:pt x="5097" y="14705"/>
                    <a:pt x="5132" y="14657"/>
                  </a:cubicBezTo>
                  <a:cubicBezTo>
                    <a:pt x="5275" y="14288"/>
                    <a:pt x="5430" y="13907"/>
                    <a:pt x="5597" y="13538"/>
                  </a:cubicBezTo>
                  <a:cubicBezTo>
                    <a:pt x="5668" y="13372"/>
                    <a:pt x="5728" y="13217"/>
                    <a:pt x="5656" y="13062"/>
                  </a:cubicBezTo>
                  <a:cubicBezTo>
                    <a:pt x="5597" y="12931"/>
                    <a:pt x="5430" y="12872"/>
                    <a:pt x="5275" y="12836"/>
                  </a:cubicBezTo>
                  <a:cubicBezTo>
                    <a:pt x="5121" y="12800"/>
                    <a:pt x="4954" y="12764"/>
                    <a:pt x="4799" y="12729"/>
                  </a:cubicBezTo>
                  <a:cubicBezTo>
                    <a:pt x="4561" y="12693"/>
                    <a:pt x="4347" y="12645"/>
                    <a:pt x="4120" y="12574"/>
                  </a:cubicBezTo>
                  <a:cubicBezTo>
                    <a:pt x="3727" y="12431"/>
                    <a:pt x="3370" y="12252"/>
                    <a:pt x="3073" y="12062"/>
                  </a:cubicBezTo>
                  <a:cubicBezTo>
                    <a:pt x="2704" y="11812"/>
                    <a:pt x="2334" y="11502"/>
                    <a:pt x="1930" y="11133"/>
                  </a:cubicBezTo>
                  <a:cubicBezTo>
                    <a:pt x="1382" y="10586"/>
                    <a:pt x="1168" y="9895"/>
                    <a:pt x="965" y="9050"/>
                  </a:cubicBezTo>
                  <a:cubicBezTo>
                    <a:pt x="560" y="7419"/>
                    <a:pt x="834" y="5847"/>
                    <a:pt x="1763" y="4323"/>
                  </a:cubicBezTo>
                  <a:cubicBezTo>
                    <a:pt x="2096" y="3787"/>
                    <a:pt x="2584" y="3323"/>
                    <a:pt x="3061" y="2882"/>
                  </a:cubicBezTo>
                  <a:lnTo>
                    <a:pt x="3156" y="2787"/>
                  </a:lnTo>
                  <a:cubicBezTo>
                    <a:pt x="4311" y="1692"/>
                    <a:pt x="5716" y="1025"/>
                    <a:pt x="7323" y="763"/>
                  </a:cubicBezTo>
                  <a:cubicBezTo>
                    <a:pt x="7704" y="703"/>
                    <a:pt x="8097" y="680"/>
                    <a:pt x="8466" y="680"/>
                  </a:cubicBezTo>
                  <a:cubicBezTo>
                    <a:pt x="9800" y="680"/>
                    <a:pt x="10978" y="1084"/>
                    <a:pt x="11967" y="1882"/>
                  </a:cubicBezTo>
                  <a:cubicBezTo>
                    <a:pt x="13122" y="2835"/>
                    <a:pt x="13753" y="4001"/>
                    <a:pt x="13860" y="5347"/>
                  </a:cubicBezTo>
                  <a:cubicBezTo>
                    <a:pt x="13919" y="6097"/>
                    <a:pt x="13967" y="6942"/>
                    <a:pt x="13753" y="7764"/>
                  </a:cubicBezTo>
                  <a:lnTo>
                    <a:pt x="13729" y="7847"/>
                  </a:lnTo>
                  <a:cubicBezTo>
                    <a:pt x="13669" y="8073"/>
                    <a:pt x="13622" y="8311"/>
                    <a:pt x="13526" y="8526"/>
                  </a:cubicBezTo>
                  <a:cubicBezTo>
                    <a:pt x="13288" y="9097"/>
                    <a:pt x="13074" y="9597"/>
                    <a:pt x="12836" y="10086"/>
                  </a:cubicBezTo>
                  <a:cubicBezTo>
                    <a:pt x="12526" y="10693"/>
                    <a:pt x="12086" y="11228"/>
                    <a:pt x="11443" y="11693"/>
                  </a:cubicBezTo>
                  <a:cubicBezTo>
                    <a:pt x="10621" y="12288"/>
                    <a:pt x="9823" y="12705"/>
                    <a:pt x="8990" y="1295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2" name="Google Shape;1042;p44"/>
          <p:cNvGrpSpPr/>
          <p:nvPr/>
        </p:nvGrpSpPr>
        <p:grpSpPr>
          <a:xfrm>
            <a:off x="7558957" y="3120697"/>
            <a:ext cx="653616" cy="895336"/>
            <a:chOff x="1731150" y="1748550"/>
            <a:chExt cx="228625" cy="313175"/>
          </a:xfrm>
        </p:grpSpPr>
        <p:sp>
          <p:nvSpPr>
            <p:cNvPr id="1043" name="Google Shape;1043;p44"/>
            <p:cNvSpPr/>
            <p:nvPr/>
          </p:nvSpPr>
          <p:spPr>
            <a:xfrm>
              <a:off x="1775500" y="1809575"/>
              <a:ext cx="134275" cy="179800"/>
            </a:xfrm>
            <a:custGeom>
              <a:avLst/>
              <a:gdLst/>
              <a:ahLst/>
              <a:cxnLst/>
              <a:rect l="l" t="t" r="r" b="b"/>
              <a:pathLst>
                <a:path w="5371" h="7192" extrusionOk="0">
                  <a:moveTo>
                    <a:pt x="5335" y="584"/>
                  </a:moveTo>
                  <a:cubicBezTo>
                    <a:pt x="5335" y="560"/>
                    <a:pt x="5335" y="548"/>
                    <a:pt x="5347" y="525"/>
                  </a:cubicBezTo>
                  <a:lnTo>
                    <a:pt x="5371" y="429"/>
                  </a:lnTo>
                  <a:lnTo>
                    <a:pt x="5299" y="370"/>
                  </a:lnTo>
                  <a:lnTo>
                    <a:pt x="5228" y="310"/>
                  </a:lnTo>
                  <a:cubicBezTo>
                    <a:pt x="5109" y="215"/>
                    <a:pt x="4954" y="108"/>
                    <a:pt x="4763" y="36"/>
                  </a:cubicBezTo>
                  <a:lnTo>
                    <a:pt x="4656" y="1"/>
                  </a:lnTo>
                  <a:lnTo>
                    <a:pt x="4585" y="72"/>
                  </a:lnTo>
                  <a:cubicBezTo>
                    <a:pt x="4573" y="108"/>
                    <a:pt x="4537" y="120"/>
                    <a:pt x="4525" y="132"/>
                  </a:cubicBezTo>
                  <a:cubicBezTo>
                    <a:pt x="4478" y="179"/>
                    <a:pt x="4442" y="227"/>
                    <a:pt x="4406" y="286"/>
                  </a:cubicBezTo>
                  <a:lnTo>
                    <a:pt x="4228" y="548"/>
                  </a:lnTo>
                  <a:cubicBezTo>
                    <a:pt x="4168" y="655"/>
                    <a:pt x="4097" y="751"/>
                    <a:pt x="4037" y="834"/>
                  </a:cubicBezTo>
                  <a:lnTo>
                    <a:pt x="2394" y="3156"/>
                  </a:lnTo>
                  <a:cubicBezTo>
                    <a:pt x="1656" y="4215"/>
                    <a:pt x="929" y="5251"/>
                    <a:pt x="179" y="6311"/>
                  </a:cubicBezTo>
                  <a:cubicBezTo>
                    <a:pt x="132" y="6370"/>
                    <a:pt x="120" y="6418"/>
                    <a:pt x="96" y="6478"/>
                  </a:cubicBezTo>
                  <a:cubicBezTo>
                    <a:pt x="72" y="6501"/>
                    <a:pt x="72" y="6525"/>
                    <a:pt x="60" y="6549"/>
                  </a:cubicBezTo>
                  <a:lnTo>
                    <a:pt x="1" y="6668"/>
                  </a:lnTo>
                  <a:lnTo>
                    <a:pt x="608" y="7097"/>
                  </a:lnTo>
                  <a:lnTo>
                    <a:pt x="703" y="6978"/>
                  </a:lnTo>
                  <a:lnTo>
                    <a:pt x="703" y="6978"/>
                  </a:lnTo>
                  <a:lnTo>
                    <a:pt x="608" y="7097"/>
                  </a:lnTo>
                  <a:lnTo>
                    <a:pt x="727" y="7192"/>
                  </a:lnTo>
                  <a:lnTo>
                    <a:pt x="822" y="7073"/>
                  </a:lnTo>
                  <a:cubicBezTo>
                    <a:pt x="2323" y="4930"/>
                    <a:pt x="3799" y="2834"/>
                    <a:pt x="5275" y="727"/>
                  </a:cubicBezTo>
                  <a:cubicBezTo>
                    <a:pt x="5311" y="667"/>
                    <a:pt x="5335" y="608"/>
                    <a:pt x="5335" y="584"/>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44"/>
            <p:cNvSpPr/>
            <p:nvPr/>
          </p:nvSpPr>
          <p:spPr>
            <a:xfrm>
              <a:off x="1760925" y="1797675"/>
              <a:ext cx="126825" cy="174450"/>
            </a:xfrm>
            <a:custGeom>
              <a:avLst/>
              <a:gdLst/>
              <a:ahLst/>
              <a:cxnLst/>
              <a:rect l="l" t="t" r="r" b="b"/>
              <a:pathLst>
                <a:path w="5073" h="6978" extrusionOk="0">
                  <a:moveTo>
                    <a:pt x="2477" y="4060"/>
                  </a:moveTo>
                  <a:lnTo>
                    <a:pt x="3858" y="2096"/>
                  </a:lnTo>
                  <a:cubicBezTo>
                    <a:pt x="4025" y="1858"/>
                    <a:pt x="4203" y="1620"/>
                    <a:pt x="4382" y="1382"/>
                  </a:cubicBezTo>
                  <a:cubicBezTo>
                    <a:pt x="4560" y="1143"/>
                    <a:pt x="4727" y="905"/>
                    <a:pt x="4882" y="667"/>
                  </a:cubicBezTo>
                  <a:cubicBezTo>
                    <a:pt x="4930" y="608"/>
                    <a:pt x="4965" y="536"/>
                    <a:pt x="4989" y="477"/>
                  </a:cubicBezTo>
                  <a:cubicBezTo>
                    <a:pt x="5001" y="441"/>
                    <a:pt x="5001" y="429"/>
                    <a:pt x="5013" y="405"/>
                  </a:cubicBezTo>
                  <a:lnTo>
                    <a:pt x="5072" y="286"/>
                  </a:lnTo>
                  <a:lnTo>
                    <a:pt x="4680" y="0"/>
                  </a:lnTo>
                  <a:lnTo>
                    <a:pt x="4584" y="60"/>
                  </a:lnTo>
                  <a:cubicBezTo>
                    <a:pt x="4572" y="72"/>
                    <a:pt x="4560" y="72"/>
                    <a:pt x="4560" y="84"/>
                  </a:cubicBezTo>
                  <a:cubicBezTo>
                    <a:pt x="4525" y="108"/>
                    <a:pt x="4477" y="131"/>
                    <a:pt x="4441" y="179"/>
                  </a:cubicBezTo>
                  <a:cubicBezTo>
                    <a:pt x="4299" y="369"/>
                    <a:pt x="4156" y="548"/>
                    <a:pt x="4001" y="727"/>
                  </a:cubicBezTo>
                  <a:cubicBezTo>
                    <a:pt x="3810" y="965"/>
                    <a:pt x="3608" y="1203"/>
                    <a:pt x="3441" y="1489"/>
                  </a:cubicBezTo>
                  <a:cubicBezTo>
                    <a:pt x="3227" y="1834"/>
                    <a:pt x="2989" y="2155"/>
                    <a:pt x="2775" y="2477"/>
                  </a:cubicBezTo>
                  <a:lnTo>
                    <a:pt x="2667" y="2632"/>
                  </a:lnTo>
                  <a:cubicBezTo>
                    <a:pt x="2429" y="2977"/>
                    <a:pt x="2144" y="3382"/>
                    <a:pt x="1965" y="3822"/>
                  </a:cubicBezTo>
                  <a:cubicBezTo>
                    <a:pt x="1941" y="3918"/>
                    <a:pt x="1882" y="3989"/>
                    <a:pt x="1822" y="4084"/>
                  </a:cubicBezTo>
                  <a:cubicBezTo>
                    <a:pt x="1501" y="4513"/>
                    <a:pt x="1203" y="4953"/>
                    <a:pt x="893" y="5394"/>
                  </a:cubicBezTo>
                  <a:lnTo>
                    <a:pt x="155" y="6465"/>
                  </a:lnTo>
                  <a:cubicBezTo>
                    <a:pt x="119" y="6501"/>
                    <a:pt x="108" y="6537"/>
                    <a:pt x="96" y="6585"/>
                  </a:cubicBezTo>
                  <a:cubicBezTo>
                    <a:pt x="96" y="6596"/>
                    <a:pt x="72" y="6608"/>
                    <a:pt x="60" y="6620"/>
                  </a:cubicBezTo>
                  <a:lnTo>
                    <a:pt x="0" y="6763"/>
                  </a:lnTo>
                  <a:lnTo>
                    <a:pt x="393" y="6977"/>
                  </a:lnTo>
                  <a:lnTo>
                    <a:pt x="465" y="6906"/>
                  </a:lnTo>
                  <a:lnTo>
                    <a:pt x="512" y="6858"/>
                  </a:lnTo>
                  <a:cubicBezTo>
                    <a:pt x="536" y="6835"/>
                    <a:pt x="572" y="6799"/>
                    <a:pt x="596" y="6763"/>
                  </a:cubicBezTo>
                  <a:cubicBezTo>
                    <a:pt x="750" y="6549"/>
                    <a:pt x="893" y="6346"/>
                    <a:pt x="1048" y="6144"/>
                  </a:cubicBezTo>
                  <a:cubicBezTo>
                    <a:pt x="1251" y="5823"/>
                    <a:pt x="2477" y="4060"/>
                    <a:pt x="2477" y="4060"/>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44"/>
            <p:cNvSpPr/>
            <p:nvPr/>
          </p:nvSpPr>
          <p:spPr>
            <a:xfrm>
              <a:off x="1799625" y="1824750"/>
              <a:ext cx="126525" cy="172075"/>
            </a:xfrm>
            <a:custGeom>
              <a:avLst/>
              <a:gdLst/>
              <a:ahLst/>
              <a:cxnLst/>
              <a:rect l="l" t="t" r="r" b="b"/>
              <a:pathLst>
                <a:path w="5061" h="6883" extrusionOk="0">
                  <a:moveTo>
                    <a:pt x="4667" y="1"/>
                  </a:moveTo>
                  <a:lnTo>
                    <a:pt x="4572" y="60"/>
                  </a:lnTo>
                  <a:cubicBezTo>
                    <a:pt x="4560" y="72"/>
                    <a:pt x="4548" y="72"/>
                    <a:pt x="4525" y="96"/>
                  </a:cubicBezTo>
                  <a:cubicBezTo>
                    <a:pt x="4501" y="120"/>
                    <a:pt x="4453" y="132"/>
                    <a:pt x="4429" y="179"/>
                  </a:cubicBezTo>
                  <a:cubicBezTo>
                    <a:pt x="3548" y="1501"/>
                    <a:pt x="2620" y="2835"/>
                    <a:pt x="1715" y="4097"/>
                  </a:cubicBezTo>
                  <a:cubicBezTo>
                    <a:pt x="1215" y="4811"/>
                    <a:pt x="691" y="5561"/>
                    <a:pt x="179" y="6287"/>
                  </a:cubicBezTo>
                  <a:cubicBezTo>
                    <a:pt x="143" y="6347"/>
                    <a:pt x="107" y="6418"/>
                    <a:pt x="84" y="6478"/>
                  </a:cubicBezTo>
                  <a:cubicBezTo>
                    <a:pt x="60" y="6502"/>
                    <a:pt x="48" y="6525"/>
                    <a:pt x="48" y="6549"/>
                  </a:cubicBezTo>
                  <a:lnTo>
                    <a:pt x="0" y="6621"/>
                  </a:lnTo>
                  <a:lnTo>
                    <a:pt x="48" y="6704"/>
                  </a:lnTo>
                  <a:cubicBezTo>
                    <a:pt x="84" y="6752"/>
                    <a:pt x="155" y="6883"/>
                    <a:pt x="298" y="6883"/>
                  </a:cubicBezTo>
                  <a:cubicBezTo>
                    <a:pt x="345" y="6883"/>
                    <a:pt x="381" y="6859"/>
                    <a:pt x="417" y="6847"/>
                  </a:cubicBezTo>
                  <a:lnTo>
                    <a:pt x="465" y="6835"/>
                  </a:lnTo>
                  <a:lnTo>
                    <a:pt x="917" y="6192"/>
                  </a:lnTo>
                  <a:cubicBezTo>
                    <a:pt x="1310" y="5609"/>
                    <a:pt x="1727" y="5037"/>
                    <a:pt x="2131" y="4454"/>
                  </a:cubicBezTo>
                  <a:lnTo>
                    <a:pt x="2167" y="4418"/>
                  </a:lnTo>
                  <a:cubicBezTo>
                    <a:pt x="2250" y="4299"/>
                    <a:pt x="2322" y="4180"/>
                    <a:pt x="2429" y="4097"/>
                  </a:cubicBezTo>
                  <a:cubicBezTo>
                    <a:pt x="2715" y="3847"/>
                    <a:pt x="2941" y="3525"/>
                    <a:pt x="3155" y="3227"/>
                  </a:cubicBezTo>
                  <a:lnTo>
                    <a:pt x="3239" y="3132"/>
                  </a:lnTo>
                  <a:lnTo>
                    <a:pt x="3453" y="2811"/>
                  </a:lnTo>
                  <a:cubicBezTo>
                    <a:pt x="3667" y="2513"/>
                    <a:pt x="3882" y="2204"/>
                    <a:pt x="4132" y="1906"/>
                  </a:cubicBezTo>
                  <a:cubicBezTo>
                    <a:pt x="4322" y="1656"/>
                    <a:pt x="4477" y="1382"/>
                    <a:pt x="4644" y="1120"/>
                  </a:cubicBezTo>
                  <a:cubicBezTo>
                    <a:pt x="4763" y="930"/>
                    <a:pt x="4870" y="751"/>
                    <a:pt x="5001" y="549"/>
                  </a:cubicBezTo>
                  <a:cubicBezTo>
                    <a:pt x="5037" y="513"/>
                    <a:pt x="5048" y="453"/>
                    <a:pt x="5048" y="406"/>
                  </a:cubicBezTo>
                  <a:lnTo>
                    <a:pt x="5048" y="358"/>
                  </a:lnTo>
                  <a:lnTo>
                    <a:pt x="5060" y="251"/>
                  </a:ln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44"/>
            <p:cNvSpPr/>
            <p:nvPr/>
          </p:nvSpPr>
          <p:spPr>
            <a:xfrm>
              <a:off x="1749900" y="1968525"/>
              <a:ext cx="51225" cy="58075"/>
            </a:xfrm>
            <a:custGeom>
              <a:avLst/>
              <a:gdLst/>
              <a:ahLst/>
              <a:cxnLst/>
              <a:rect l="l" t="t" r="r" b="b"/>
              <a:pathLst>
                <a:path w="2049" h="2323" extrusionOk="0">
                  <a:moveTo>
                    <a:pt x="346" y="1"/>
                  </a:moveTo>
                  <a:lnTo>
                    <a:pt x="287" y="191"/>
                  </a:lnTo>
                  <a:cubicBezTo>
                    <a:pt x="263" y="227"/>
                    <a:pt x="251" y="251"/>
                    <a:pt x="251" y="286"/>
                  </a:cubicBezTo>
                  <a:cubicBezTo>
                    <a:pt x="227" y="358"/>
                    <a:pt x="203" y="417"/>
                    <a:pt x="191" y="477"/>
                  </a:cubicBezTo>
                  <a:cubicBezTo>
                    <a:pt x="144" y="655"/>
                    <a:pt x="120" y="846"/>
                    <a:pt x="72" y="1024"/>
                  </a:cubicBezTo>
                  <a:lnTo>
                    <a:pt x="60" y="1132"/>
                  </a:lnTo>
                  <a:cubicBezTo>
                    <a:pt x="48" y="1203"/>
                    <a:pt x="25" y="1275"/>
                    <a:pt x="25" y="1358"/>
                  </a:cubicBezTo>
                  <a:cubicBezTo>
                    <a:pt x="1" y="1572"/>
                    <a:pt x="72" y="1775"/>
                    <a:pt x="263" y="1894"/>
                  </a:cubicBezTo>
                  <a:cubicBezTo>
                    <a:pt x="382" y="1965"/>
                    <a:pt x="906" y="2322"/>
                    <a:pt x="906" y="2322"/>
                  </a:cubicBezTo>
                  <a:lnTo>
                    <a:pt x="1120" y="2167"/>
                  </a:lnTo>
                  <a:cubicBezTo>
                    <a:pt x="1203" y="2108"/>
                    <a:pt x="1299" y="2048"/>
                    <a:pt x="1382" y="1977"/>
                  </a:cubicBezTo>
                  <a:cubicBezTo>
                    <a:pt x="1477" y="1906"/>
                    <a:pt x="1561" y="1846"/>
                    <a:pt x="1656" y="1775"/>
                  </a:cubicBezTo>
                  <a:lnTo>
                    <a:pt x="1715" y="1715"/>
                  </a:lnTo>
                  <a:cubicBezTo>
                    <a:pt x="1811" y="1620"/>
                    <a:pt x="1953" y="1489"/>
                    <a:pt x="2025" y="1263"/>
                  </a:cubicBezTo>
                  <a:lnTo>
                    <a:pt x="2049" y="115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44"/>
            <p:cNvSpPr/>
            <p:nvPr/>
          </p:nvSpPr>
          <p:spPr>
            <a:xfrm>
              <a:off x="1896950" y="1757775"/>
              <a:ext cx="53900" cy="48550"/>
            </a:xfrm>
            <a:custGeom>
              <a:avLst/>
              <a:gdLst/>
              <a:ahLst/>
              <a:cxnLst/>
              <a:rect l="l" t="t" r="r" b="b"/>
              <a:pathLst>
                <a:path w="2156" h="1942" extrusionOk="0">
                  <a:moveTo>
                    <a:pt x="2120" y="977"/>
                  </a:moveTo>
                  <a:cubicBezTo>
                    <a:pt x="1727" y="382"/>
                    <a:pt x="1429" y="168"/>
                    <a:pt x="751" y="25"/>
                  </a:cubicBezTo>
                  <a:lnTo>
                    <a:pt x="691" y="1"/>
                  </a:lnTo>
                  <a:lnTo>
                    <a:pt x="655" y="37"/>
                  </a:lnTo>
                  <a:cubicBezTo>
                    <a:pt x="417" y="156"/>
                    <a:pt x="132" y="299"/>
                    <a:pt x="24" y="656"/>
                  </a:cubicBezTo>
                  <a:lnTo>
                    <a:pt x="1" y="751"/>
                  </a:lnTo>
                  <a:lnTo>
                    <a:pt x="72" y="811"/>
                  </a:lnTo>
                  <a:cubicBezTo>
                    <a:pt x="513" y="1227"/>
                    <a:pt x="1036" y="1584"/>
                    <a:pt x="1620" y="1894"/>
                  </a:cubicBezTo>
                  <a:lnTo>
                    <a:pt x="1703" y="1942"/>
                  </a:lnTo>
                  <a:lnTo>
                    <a:pt x="1786" y="1882"/>
                  </a:lnTo>
                  <a:cubicBezTo>
                    <a:pt x="2108" y="1644"/>
                    <a:pt x="2144" y="1299"/>
                    <a:pt x="2156" y="1049"/>
                  </a:cubicBezTo>
                  <a:lnTo>
                    <a:pt x="2156" y="989"/>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44"/>
            <p:cNvSpPr/>
            <p:nvPr/>
          </p:nvSpPr>
          <p:spPr>
            <a:xfrm>
              <a:off x="1878200" y="1780700"/>
              <a:ext cx="62825" cy="50625"/>
            </a:xfrm>
            <a:custGeom>
              <a:avLst/>
              <a:gdLst/>
              <a:ahLst/>
              <a:cxnLst/>
              <a:rect l="l" t="t" r="r" b="b"/>
              <a:pathLst>
                <a:path w="2513" h="2025" extrusionOk="0">
                  <a:moveTo>
                    <a:pt x="2394" y="1346"/>
                  </a:moveTo>
                  <a:cubicBezTo>
                    <a:pt x="2334" y="1203"/>
                    <a:pt x="2251" y="1096"/>
                    <a:pt x="2120" y="989"/>
                  </a:cubicBezTo>
                  <a:cubicBezTo>
                    <a:pt x="1834" y="798"/>
                    <a:pt x="1560" y="608"/>
                    <a:pt x="1286" y="417"/>
                  </a:cubicBezTo>
                  <a:lnTo>
                    <a:pt x="905" y="144"/>
                  </a:lnTo>
                  <a:cubicBezTo>
                    <a:pt x="893" y="144"/>
                    <a:pt x="893" y="132"/>
                    <a:pt x="882" y="120"/>
                  </a:cubicBezTo>
                  <a:cubicBezTo>
                    <a:pt x="834" y="84"/>
                    <a:pt x="774" y="36"/>
                    <a:pt x="703" y="25"/>
                  </a:cubicBezTo>
                  <a:cubicBezTo>
                    <a:pt x="608" y="13"/>
                    <a:pt x="524" y="1"/>
                    <a:pt x="429" y="1"/>
                  </a:cubicBezTo>
                  <a:cubicBezTo>
                    <a:pt x="393" y="1"/>
                    <a:pt x="334" y="1"/>
                    <a:pt x="286" y="13"/>
                  </a:cubicBezTo>
                  <a:cubicBezTo>
                    <a:pt x="120" y="36"/>
                    <a:pt x="0" y="203"/>
                    <a:pt x="0" y="394"/>
                  </a:cubicBezTo>
                  <a:lnTo>
                    <a:pt x="0" y="489"/>
                  </a:lnTo>
                  <a:lnTo>
                    <a:pt x="72" y="537"/>
                  </a:lnTo>
                  <a:cubicBezTo>
                    <a:pt x="96" y="548"/>
                    <a:pt x="108" y="548"/>
                    <a:pt x="131" y="560"/>
                  </a:cubicBezTo>
                  <a:cubicBezTo>
                    <a:pt x="179" y="596"/>
                    <a:pt x="239" y="620"/>
                    <a:pt x="298" y="656"/>
                  </a:cubicBezTo>
                  <a:cubicBezTo>
                    <a:pt x="584" y="775"/>
                    <a:pt x="774" y="906"/>
                    <a:pt x="953" y="1072"/>
                  </a:cubicBezTo>
                  <a:cubicBezTo>
                    <a:pt x="1108" y="1203"/>
                    <a:pt x="1286" y="1310"/>
                    <a:pt x="1465" y="1394"/>
                  </a:cubicBezTo>
                  <a:lnTo>
                    <a:pt x="1548" y="1441"/>
                  </a:lnTo>
                  <a:cubicBezTo>
                    <a:pt x="1655" y="1501"/>
                    <a:pt x="1763" y="1620"/>
                    <a:pt x="1858" y="1739"/>
                  </a:cubicBezTo>
                  <a:cubicBezTo>
                    <a:pt x="1917" y="1799"/>
                    <a:pt x="1965" y="1858"/>
                    <a:pt x="2025" y="1918"/>
                  </a:cubicBezTo>
                  <a:lnTo>
                    <a:pt x="2120" y="2025"/>
                  </a:lnTo>
                  <a:lnTo>
                    <a:pt x="2215" y="1930"/>
                  </a:lnTo>
                  <a:cubicBezTo>
                    <a:pt x="2358" y="1822"/>
                    <a:pt x="2513" y="1644"/>
                    <a:pt x="2394" y="134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44"/>
            <p:cNvSpPr/>
            <p:nvPr/>
          </p:nvSpPr>
          <p:spPr>
            <a:xfrm>
              <a:off x="1731150" y="1748550"/>
              <a:ext cx="228625" cy="313175"/>
            </a:xfrm>
            <a:custGeom>
              <a:avLst/>
              <a:gdLst/>
              <a:ahLst/>
              <a:cxnLst/>
              <a:rect l="l" t="t" r="r" b="b"/>
              <a:pathLst>
                <a:path w="9145" h="12527" extrusionOk="0">
                  <a:moveTo>
                    <a:pt x="7609" y="1"/>
                  </a:moveTo>
                  <a:cubicBezTo>
                    <a:pt x="8097" y="346"/>
                    <a:pt x="8573" y="691"/>
                    <a:pt x="9050" y="1013"/>
                  </a:cubicBezTo>
                  <a:cubicBezTo>
                    <a:pt x="9145" y="1311"/>
                    <a:pt x="9109" y="1584"/>
                    <a:pt x="9038" y="1858"/>
                  </a:cubicBezTo>
                  <a:cubicBezTo>
                    <a:pt x="8990" y="2037"/>
                    <a:pt x="8883" y="2156"/>
                    <a:pt x="8799" y="2299"/>
                  </a:cubicBezTo>
                  <a:cubicBezTo>
                    <a:pt x="8692" y="2454"/>
                    <a:pt x="8561" y="2608"/>
                    <a:pt x="8609" y="2835"/>
                  </a:cubicBezTo>
                  <a:cubicBezTo>
                    <a:pt x="8621" y="2918"/>
                    <a:pt x="8561" y="3025"/>
                    <a:pt x="8514" y="3096"/>
                  </a:cubicBezTo>
                  <a:cubicBezTo>
                    <a:pt x="7716" y="4228"/>
                    <a:pt x="7002" y="5430"/>
                    <a:pt x="6192" y="6561"/>
                  </a:cubicBezTo>
                  <a:cubicBezTo>
                    <a:pt x="6013" y="6823"/>
                    <a:pt x="5823" y="7061"/>
                    <a:pt x="5609" y="7276"/>
                  </a:cubicBezTo>
                  <a:cubicBezTo>
                    <a:pt x="5418" y="7490"/>
                    <a:pt x="5240" y="7692"/>
                    <a:pt x="5097" y="7930"/>
                  </a:cubicBezTo>
                  <a:cubicBezTo>
                    <a:pt x="4704" y="8502"/>
                    <a:pt x="4299" y="9062"/>
                    <a:pt x="3918" y="9633"/>
                  </a:cubicBezTo>
                  <a:cubicBezTo>
                    <a:pt x="3739" y="9883"/>
                    <a:pt x="3561" y="10133"/>
                    <a:pt x="3382" y="10371"/>
                  </a:cubicBezTo>
                  <a:cubicBezTo>
                    <a:pt x="3335" y="10431"/>
                    <a:pt x="3275" y="10490"/>
                    <a:pt x="3227" y="10514"/>
                  </a:cubicBezTo>
                  <a:cubicBezTo>
                    <a:pt x="3037" y="10538"/>
                    <a:pt x="2965" y="10693"/>
                    <a:pt x="2846" y="10812"/>
                  </a:cubicBezTo>
                  <a:cubicBezTo>
                    <a:pt x="2739" y="10907"/>
                    <a:pt x="2596" y="10990"/>
                    <a:pt x="2489" y="11086"/>
                  </a:cubicBezTo>
                  <a:cubicBezTo>
                    <a:pt x="2013" y="11538"/>
                    <a:pt x="1465" y="11907"/>
                    <a:pt x="965" y="12336"/>
                  </a:cubicBezTo>
                  <a:cubicBezTo>
                    <a:pt x="751" y="12526"/>
                    <a:pt x="227" y="12431"/>
                    <a:pt x="60" y="12169"/>
                  </a:cubicBezTo>
                  <a:cubicBezTo>
                    <a:pt x="13" y="12098"/>
                    <a:pt x="1" y="12014"/>
                    <a:pt x="13" y="11931"/>
                  </a:cubicBezTo>
                  <a:cubicBezTo>
                    <a:pt x="36" y="11752"/>
                    <a:pt x="48" y="11562"/>
                    <a:pt x="96" y="11395"/>
                  </a:cubicBezTo>
                  <a:cubicBezTo>
                    <a:pt x="239" y="10919"/>
                    <a:pt x="334" y="10419"/>
                    <a:pt x="417" y="9931"/>
                  </a:cubicBezTo>
                  <a:cubicBezTo>
                    <a:pt x="477" y="9633"/>
                    <a:pt x="548" y="9335"/>
                    <a:pt x="644" y="9038"/>
                  </a:cubicBezTo>
                  <a:cubicBezTo>
                    <a:pt x="703" y="8823"/>
                    <a:pt x="810" y="8621"/>
                    <a:pt x="929" y="8419"/>
                  </a:cubicBezTo>
                  <a:cubicBezTo>
                    <a:pt x="1430" y="7561"/>
                    <a:pt x="2072" y="6799"/>
                    <a:pt x="2620" y="5966"/>
                  </a:cubicBezTo>
                  <a:cubicBezTo>
                    <a:pt x="2751" y="5775"/>
                    <a:pt x="2858" y="5549"/>
                    <a:pt x="2977" y="5347"/>
                  </a:cubicBezTo>
                  <a:cubicBezTo>
                    <a:pt x="3132" y="5109"/>
                    <a:pt x="3251" y="4847"/>
                    <a:pt x="3406" y="4632"/>
                  </a:cubicBezTo>
                  <a:cubicBezTo>
                    <a:pt x="4037" y="3739"/>
                    <a:pt x="4680" y="2846"/>
                    <a:pt x="5359" y="1977"/>
                  </a:cubicBezTo>
                  <a:cubicBezTo>
                    <a:pt x="5537" y="1751"/>
                    <a:pt x="5704" y="1501"/>
                    <a:pt x="5871" y="1251"/>
                  </a:cubicBezTo>
                  <a:cubicBezTo>
                    <a:pt x="5942" y="1144"/>
                    <a:pt x="6013" y="1037"/>
                    <a:pt x="6168" y="1025"/>
                  </a:cubicBezTo>
                  <a:cubicBezTo>
                    <a:pt x="6323" y="1001"/>
                    <a:pt x="6418" y="858"/>
                    <a:pt x="6502" y="739"/>
                  </a:cubicBezTo>
                  <a:cubicBezTo>
                    <a:pt x="6621" y="596"/>
                    <a:pt x="6716" y="429"/>
                    <a:pt x="6883" y="299"/>
                  </a:cubicBezTo>
                  <a:cubicBezTo>
                    <a:pt x="7073" y="132"/>
                    <a:pt x="7311" y="48"/>
                    <a:pt x="7609" y="1"/>
                  </a:cubicBezTo>
                  <a:close/>
                  <a:moveTo>
                    <a:pt x="2477" y="9407"/>
                  </a:moveTo>
                  <a:cubicBezTo>
                    <a:pt x="3977" y="7264"/>
                    <a:pt x="5454" y="5168"/>
                    <a:pt x="6918" y="3073"/>
                  </a:cubicBezTo>
                  <a:cubicBezTo>
                    <a:pt x="6942" y="3037"/>
                    <a:pt x="6954" y="2989"/>
                    <a:pt x="6966" y="2918"/>
                  </a:cubicBezTo>
                  <a:cubicBezTo>
                    <a:pt x="6823" y="2799"/>
                    <a:pt x="6692" y="2680"/>
                    <a:pt x="6478" y="2608"/>
                  </a:cubicBezTo>
                  <a:cubicBezTo>
                    <a:pt x="6418" y="2680"/>
                    <a:pt x="6359" y="2739"/>
                    <a:pt x="6311" y="2799"/>
                  </a:cubicBezTo>
                  <a:cubicBezTo>
                    <a:pt x="6180" y="2977"/>
                    <a:pt x="6061" y="3168"/>
                    <a:pt x="5942" y="3370"/>
                  </a:cubicBezTo>
                  <a:cubicBezTo>
                    <a:pt x="4656" y="5192"/>
                    <a:pt x="3370" y="7014"/>
                    <a:pt x="2084" y="8847"/>
                  </a:cubicBezTo>
                  <a:cubicBezTo>
                    <a:pt x="2037" y="8907"/>
                    <a:pt x="2013" y="8978"/>
                    <a:pt x="1965" y="9050"/>
                  </a:cubicBezTo>
                  <a:cubicBezTo>
                    <a:pt x="2144" y="9169"/>
                    <a:pt x="2299" y="9276"/>
                    <a:pt x="2477" y="9407"/>
                  </a:cubicBezTo>
                  <a:close/>
                  <a:moveTo>
                    <a:pt x="1537" y="8740"/>
                  </a:moveTo>
                  <a:cubicBezTo>
                    <a:pt x="1584" y="8692"/>
                    <a:pt x="1632" y="8669"/>
                    <a:pt x="1656" y="8621"/>
                  </a:cubicBezTo>
                  <a:cubicBezTo>
                    <a:pt x="1811" y="8407"/>
                    <a:pt x="1953" y="8216"/>
                    <a:pt x="2108" y="8014"/>
                  </a:cubicBezTo>
                  <a:lnTo>
                    <a:pt x="3358" y="6228"/>
                  </a:lnTo>
                  <a:cubicBezTo>
                    <a:pt x="3870" y="5478"/>
                    <a:pt x="4394" y="4740"/>
                    <a:pt x="4930" y="3989"/>
                  </a:cubicBezTo>
                  <a:lnTo>
                    <a:pt x="5954" y="2561"/>
                  </a:lnTo>
                  <a:cubicBezTo>
                    <a:pt x="6013" y="2489"/>
                    <a:pt x="6049" y="2394"/>
                    <a:pt x="6073" y="2311"/>
                  </a:cubicBezTo>
                  <a:cubicBezTo>
                    <a:pt x="5990" y="2251"/>
                    <a:pt x="5930" y="2204"/>
                    <a:pt x="5859" y="2156"/>
                  </a:cubicBezTo>
                  <a:cubicBezTo>
                    <a:pt x="5811" y="2192"/>
                    <a:pt x="5763" y="2204"/>
                    <a:pt x="5740" y="2227"/>
                  </a:cubicBezTo>
                  <a:cubicBezTo>
                    <a:pt x="5418" y="2680"/>
                    <a:pt x="5037" y="3073"/>
                    <a:pt x="4739" y="3525"/>
                  </a:cubicBezTo>
                  <a:cubicBezTo>
                    <a:pt x="4501" y="3918"/>
                    <a:pt x="4227" y="4299"/>
                    <a:pt x="3966" y="4668"/>
                  </a:cubicBezTo>
                  <a:cubicBezTo>
                    <a:pt x="3716" y="5049"/>
                    <a:pt x="3454" y="5418"/>
                    <a:pt x="3275" y="5835"/>
                  </a:cubicBezTo>
                  <a:cubicBezTo>
                    <a:pt x="3239" y="5942"/>
                    <a:pt x="3180" y="6025"/>
                    <a:pt x="3096" y="6121"/>
                  </a:cubicBezTo>
                  <a:cubicBezTo>
                    <a:pt x="2549" y="6906"/>
                    <a:pt x="1989" y="7692"/>
                    <a:pt x="1430" y="8502"/>
                  </a:cubicBezTo>
                  <a:cubicBezTo>
                    <a:pt x="1406" y="8538"/>
                    <a:pt x="1394" y="8585"/>
                    <a:pt x="1358" y="8645"/>
                  </a:cubicBezTo>
                  <a:cubicBezTo>
                    <a:pt x="1430" y="8681"/>
                    <a:pt x="1477" y="8704"/>
                    <a:pt x="1537" y="8740"/>
                  </a:cubicBezTo>
                  <a:close/>
                  <a:moveTo>
                    <a:pt x="7418" y="3227"/>
                  </a:moveTo>
                  <a:cubicBezTo>
                    <a:pt x="7371" y="3275"/>
                    <a:pt x="7323" y="3287"/>
                    <a:pt x="7299" y="3323"/>
                  </a:cubicBezTo>
                  <a:cubicBezTo>
                    <a:pt x="5930" y="5394"/>
                    <a:pt x="4466" y="7383"/>
                    <a:pt x="3061" y="9419"/>
                  </a:cubicBezTo>
                  <a:cubicBezTo>
                    <a:pt x="3001" y="9502"/>
                    <a:pt x="2965" y="9585"/>
                    <a:pt x="2918" y="9657"/>
                  </a:cubicBezTo>
                  <a:cubicBezTo>
                    <a:pt x="2965" y="9752"/>
                    <a:pt x="3013" y="9800"/>
                    <a:pt x="3120" y="9752"/>
                  </a:cubicBezTo>
                  <a:cubicBezTo>
                    <a:pt x="3656" y="8978"/>
                    <a:pt x="4216" y="8192"/>
                    <a:pt x="4763" y="7395"/>
                  </a:cubicBezTo>
                  <a:cubicBezTo>
                    <a:pt x="4870" y="7264"/>
                    <a:pt x="4966" y="7121"/>
                    <a:pt x="5085" y="7014"/>
                  </a:cubicBezTo>
                  <a:cubicBezTo>
                    <a:pt x="5394" y="6740"/>
                    <a:pt x="5621" y="6406"/>
                    <a:pt x="5859" y="6073"/>
                  </a:cubicBezTo>
                  <a:cubicBezTo>
                    <a:pt x="6156" y="5656"/>
                    <a:pt x="6430" y="5240"/>
                    <a:pt x="6752" y="4859"/>
                  </a:cubicBezTo>
                  <a:cubicBezTo>
                    <a:pt x="7073" y="4442"/>
                    <a:pt x="7311" y="3966"/>
                    <a:pt x="7621" y="3513"/>
                  </a:cubicBezTo>
                  <a:cubicBezTo>
                    <a:pt x="7645" y="3489"/>
                    <a:pt x="7645" y="3442"/>
                    <a:pt x="7656" y="3382"/>
                  </a:cubicBezTo>
                  <a:cubicBezTo>
                    <a:pt x="7561" y="3335"/>
                    <a:pt x="7490" y="3275"/>
                    <a:pt x="7418" y="3227"/>
                  </a:cubicBezTo>
                  <a:close/>
                  <a:moveTo>
                    <a:pt x="1632" y="10943"/>
                  </a:moveTo>
                  <a:cubicBezTo>
                    <a:pt x="1775" y="10836"/>
                    <a:pt x="1894" y="10764"/>
                    <a:pt x="2013" y="10669"/>
                  </a:cubicBezTo>
                  <a:cubicBezTo>
                    <a:pt x="2120" y="10585"/>
                    <a:pt x="2239" y="10490"/>
                    <a:pt x="2346" y="10407"/>
                  </a:cubicBezTo>
                  <a:cubicBezTo>
                    <a:pt x="2465" y="10300"/>
                    <a:pt x="2549" y="10193"/>
                    <a:pt x="2596" y="10026"/>
                  </a:cubicBezTo>
                  <a:cubicBezTo>
                    <a:pt x="2120" y="9693"/>
                    <a:pt x="1644" y="9359"/>
                    <a:pt x="1156" y="9014"/>
                  </a:cubicBezTo>
                  <a:cubicBezTo>
                    <a:pt x="1120" y="9121"/>
                    <a:pt x="1072" y="9216"/>
                    <a:pt x="1060" y="9300"/>
                  </a:cubicBezTo>
                  <a:cubicBezTo>
                    <a:pt x="1013" y="9526"/>
                    <a:pt x="965" y="9728"/>
                    <a:pt x="929" y="9954"/>
                  </a:cubicBezTo>
                  <a:cubicBezTo>
                    <a:pt x="918" y="10026"/>
                    <a:pt x="894" y="10085"/>
                    <a:pt x="894" y="10169"/>
                  </a:cubicBezTo>
                  <a:cubicBezTo>
                    <a:pt x="882" y="10324"/>
                    <a:pt x="929" y="10466"/>
                    <a:pt x="1072" y="10562"/>
                  </a:cubicBezTo>
                  <a:cubicBezTo>
                    <a:pt x="1275" y="10693"/>
                    <a:pt x="1453" y="10824"/>
                    <a:pt x="1632" y="10943"/>
                  </a:cubicBezTo>
                  <a:close/>
                  <a:moveTo>
                    <a:pt x="6811" y="1084"/>
                  </a:moveTo>
                  <a:cubicBezTo>
                    <a:pt x="7264" y="1501"/>
                    <a:pt x="7776" y="1858"/>
                    <a:pt x="8323" y="2156"/>
                  </a:cubicBezTo>
                  <a:cubicBezTo>
                    <a:pt x="8597" y="1965"/>
                    <a:pt x="8621" y="1703"/>
                    <a:pt x="8633" y="1430"/>
                  </a:cubicBezTo>
                  <a:cubicBezTo>
                    <a:pt x="8252" y="858"/>
                    <a:pt x="7978" y="680"/>
                    <a:pt x="7359" y="549"/>
                  </a:cubicBezTo>
                  <a:cubicBezTo>
                    <a:pt x="7121" y="656"/>
                    <a:pt x="6894" y="787"/>
                    <a:pt x="6811" y="1084"/>
                  </a:cubicBezTo>
                  <a:close/>
                  <a:moveTo>
                    <a:pt x="8002" y="3108"/>
                  </a:moveTo>
                  <a:cubicBezTo>
                    <a:pt x="8157" y="2966"/>
                    <a:pt x="8192" y="2846"/>
                    <a:pt x="8133" y="2692"/>
                  </a:cubicBezTo>
                  <a:cubicBezTo>
                    <a:pt x="8085" y="2573"/>
                    <a:pt x="8014" y="2489"/>
                    <a:pt x="7895" y="2418"/>
                  </a:cubicBezTo>
                  <a:lnTo>
                    <a:pt x="6680" y="1561"/>
                  </a:lnTo>
                  <a:cubicBezTo>
                    <a:pt x="6644" y="1537"/>
                    <a:pt x="6597" y="1489"/>
                    <a:pt x="6549" y="1477"/>
                  </a:cubicBezTo>
                  <a:cubicBezTo>
                    <a:pt x="6430" y="1465"/>
                    <a:pt x="6299" y="1442"/>
                    <a:pt x="6180" y="1465"/>
                  </a:cubicBezTo>
                  <a:cubicBezTo>
                    <a:pt x="6085" y="1477"/>
                    <a:pt x="6013" y="1561"/>
                    <a:pt x="6013" y="1703"/>
                  </a:cubicBezTo>
                  <a:cubicBezTo>
                    <a:pt x="6073" y="1727"/>
                    <a:pt x="6144" y="1787"/>
                    <a:pt x="6228" y="1823"/>
                  </a:cubicBezTo>
                  <a:cubicBezTo>
                    <a:pt x="6478" y="1942"/>
                    <a:pt x="6716" y="2061"/>
                    <a:pt x="6906" y="2251"/>
                  </a:cubicBezTo>
                  <a:cubicBezTo>
                    <a:pt x="7073" y="2394"/>
                    <a:pt x="7275" y="2489"/>
                    <a:pt x="7478" y="2608"/>
                  </a:cubicBezTo>
                  <a:cubicBezTo>
                    <a:pt x="7680" y="2715"/>
                    <a:pt x="7823" y="2918"/>
                    <a:pt x="8002" y="31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Рисунок 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798722" y="683863"/>
            <a:ext cx="3489828" cy="3455069"/>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90" name="Google Shape;290;p26"/>
          <p:cNvSpPr/>
          <p:nvPr/>
        </p:nvSpPr>
        <p:spPr>
          <a:xfrm>
            <a:off x="7632119" y="263217"/>
            <a:ext cx="449818" cy="43245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 name="Рисунок 5"/>
          <p:cNvPicPr>
            <a:picLocks noChangeAspect="1"/>
          </p:cNvPicPr>
          <p:nvPr/>
        </p:nvPicPr>
        <p:blipFill rotWithShape="1">
          <a:blip r:embed="rId3">
            <a:duotone>
              <a:prstClr val="black"/>
              <a:schemeClr val="tx1">
                <a:tint val="45000"/>
                <a:satMod val="400000"/>
              </a:schemeClr>
            </a:duotone>
            <a:extLst>
              <a:ext uri="{BEBA8EAE-BF5A-486C-A8C5-ECC9F3942E4B}">
                <a14:imgProps xmlns:a14="http://schemas.microsoft.com/office/drawing/2010/main" xmlns="">
                  <a14:imgLayer r:embed="rId4">
                    <a14:imgEffect>
                      <a14:backgroundRemoval t="61852" b="88611" l="19323" r="33906"/>
                    </a14:imgEffect>
                  </a14:imgLayer>
                </a14:imgProps>
              </a:ext>
              <a:ext uri="{28A0092B-C50C-407E-A947-70E740481C1C}">
                <a14:useLocalDpi xmlns:a14="http://schemas.microsoft.com/office/drawing/2010/main" xmlns="" val="0"/>
              </a:ext>
            </a:extLst>
          </a:blip>
          <a:srcRect l="18760" t="62290" r="67131" b="12490"/>
          <a:stretch/>
        </p:blipFill>
        <p:spPr>
          <a:xfrm rot="21287080">
            <a:off x="28982" y="4326857"/>
            <a:ext cx="664264" cy="667914"/>
          </a:xfrm>
          <a:prstGeom prst="rect">
            <a:avLst/>
          </a:prstGeom>
        </p:spPr>
      </p:pic>
      <p:pic>
        <p:nvPicPr>
          <p:cNvPr id="7" name="Рисунок 6"/>
          <p:cNvPicPr>
            <a:picLocks noChangeAspect="1"/>
          </p:cNvPicPr>
          <p:nvPr/>
        </p:nvPicPr>
        <p:blipFill rotWithShape="1">
          <a:blip r:embed="rId5">
            <a:duotone>
              <a:prstClr val="black"/>
              <a:schemeClr val="tx1">
                <a:tint val="45000"/>
                <a:satMod val="400000"/>
              </a:schemeClr>
            </a:duotone>
            <a:extLst>
              <a:ext uri="{28A0092B-C50C-407E-A947-70E740481C1C}">
                <a14:useLocalDpi xmlns:a14="http://schemas.microsoft.com/office/drawing/2010/main" xmlns="" val="0"/>
              </a:ext>
            </a:extLst>
          </a:blip>
          <a:srcRect t="65737" r="87054" b="14694"/>
          <a:stretch/>
        </p:blipFill>
        <p:spPr>
          <a:xfrm rot="1026047">
            <a:off x="8458519" y="33698"/>
            <a:ext cx="680889" cy="578960"/>
          </a:xfrm>
          <a:prstGeom prst="rect">
            <a:avLst/>
          </a:prstGeom>
        </p:spPr>
      </p:pic>
      <p:pic>
        <p:nvPicPr>
          <p:cNvPr id="1026" name="Picture 2"/>
          <p:cNvPicPr>
            <a:picLocks noChangeAspect="1" noChangeArrowheads="1"/>
          </p:cNvPicPr>
          <p:nvPr/>
        </p:nvPicPr>
        <p:blipFill>
          <a:blip r:embed="rId6"/>
          <a:srcRect l="26803" t="16175" r="28033" b="18834"/>
          <a:stretch>
            <a:fillRect/>
          </a:stretch>
        </p:blipFill>
        <p:spPr bwMode="auto">
          <a:xfrm>
            <a:off x="1933730" y="645011"/>
            <a:ext cx="5036695" cy="4076890"/>
          </a:xfrm>
          <a:prstGeom prst="rect">
            <a:avLst/>
          </a:prstGeom>
          <a:noFill/>
          <a:ln w="9525">
            <a:noFill/>
            <a:miter lim="800000"/>
            <a:headEnd/>
            <a:tailEnd/>
          </a:ln>
        </p:spPr>
      </p:pic>
      <p:sp>
        <p:nvSpPr>
          <p:cNvPr id="9" name="Google Shape;358;p29"/>
          <p:cNvSpPr/>
          <p:nvPr/>
        </p:nvSpPr>
        <p:spPr>
          <a:xfrm>
            <a:off x="7443046" y="4351580"/>
            <a:ext cx="466831" cy="44879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59;p29"/>
          <p:cNvSpPr/>
          <p:nvPr/>
        </p:nvSpPr>
        <p:spPr>
          <a:xfrm rot="2006702">
            <a:off x="8051026" y="3645241"/>
            <a:ext cx="588826" cy="566095"/>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362;p29"/>
          <p:cNvGrpSpPr/>
          <p:nvPr/>
        </p:nvGrpSpPr>
        <p:grpSpPr>
          <a:xfrm rot="20611383">
            <a:off x="373059" y="4064201"/>
            <a:ext cx="969351" cy="763700"/>
            <a:chOff x="3348925" y="3556225"/>
            <a:chExt cx="776300" cy="567650"/>
          </a:xfrm>
        </p:grpSpPr>
        <p:sp>
          <p:nvSpPr>
            <p:cNvPr id="13" name="Google Shape;363;p29"/>
            <p:cNvSpPr/>
            <p:nvPr/>
          </p:nvSpPr>
          <p:spPr>
            <a:xfrm>
              <a:off x="3628125" y="3573200"/>
              <a:ext cx="481025" cy="443825"/>
            </a:xfrm>
            <a:custGeom>
              <a:avLst/>
              <a:gdLst/>
              <a:ahLst/>
              <a:cxnLst/>
              <a:rect l="l" t="t" r="r" b="b"/>
              <a:pathLst>
                <a:path w="19241" h="17753" extrusionOk="0">
                  <a:moveTo>
                    <a:pt x="19241" y="5274"/>
                  </a:moveTo>
                  <a:cubicBezTo>
                    <a:pt x="19157" y="6656"/>
                    <a:pt x="19050" y="8096"/>
                    <a:pt x="18955" y="9537"/>
                  </a:cubicBezTo>
                  <a:cubicBezTo>
                    <a:pt x="18919" y="10287"/>
                    <a:pt x="18931" y="11049"/>
                    <a:pt x="18884" y="11787"/>
                  </a:cubicBezTo>
                  <a:cubicBezTo>
                    <a:pt x="18800" y="13275"/>
                    <a:pt x="17610" y="14335"/>
                    <a:pt x="16098" y="14276"/>
                  </a:cubicBezTo>
                  <a:cubicBezTo>
                    <a:pt x="15990" y="14276"/>
                    <a:pt x="15907" y="14228"/>
                    <a:pt x="15800" y="14228"/>
                  </a:cubicBezTo>
                  <a:cubicBezTo>
                    <a:pt x="15371" y="14216"/>
                    <a:pt x="15264" y="14287"/>
                    <a:pt x="15240" y="14740"/>
                  </a:cubicBezTo>
                  <a:cubicBezTo>
                    <a:pt x="15193" y="15252"/>
                    <a:pt x="15181" y="15776"/>
                    <a:pt x="15145" y="16312"/>
                  </a:cubicBezTo>
                  <a:cubicBezTo>
                    <a:pt x="15145" y="16466"/>
                    <a:pt x="15145" y="16609"/>
                    <a:pt x="15121" y="16764"/>
                  </a:cubicBezTo>
                  <a:cubicBezTo>
                    <a:pt x="15074" y="17074"/>
                    <a:pt x="15121" y="17478"/>
                    <a:pt x="14764" y="17609"/>
                  </a:cubicBezTo>
                  <a:cubicBezTo>
                    <a:pt x="14371" y="17752"/>
                    <a:pt x="14014" y="17562"/>
                    <a:pt x="13764" y="17264"/>
                  </a:cubicBezTo>
                  <a:cubicBezTo>
                    <a:pt x="13097" y="16526"/>
                    <a:pt x="12419" y="15776"/>
                    <a:pt x="11811" y="14990"/>
                  </a:cubicBezTo>
                  <a:cubicBezTo>
                    <a:pt x="11526" y="14633"/>
                    <a:pt x="11228" y="14478"/>
                    <a:pt x="10799" y="14478"/>
                  </a:cubicBezTo>
                  <a:cubicBezTo>
                    <a:pt x="9668" y="14478"/>
                    <a:pt x="8549" y="14514"/>
                    <a:pt x="7442" y="14442"/>
                  </a:cubicBezTo>
                  <a:cubicBezTo>
                    <a:pt x="6394" y="14359"/>
                    <a:pt x="5358" y="14180"/>
                    <a:pt x="4334" y="14002"/>
                  </a:cubicBezTo>
                  <a:cubicBezTo>
                    <a:pt x="3810" y="13918"/>
                    <a:pt x="3763" y="13811"/>
                    <a:pt x="3763" y="13216"/>
                  </a:cubicBezTo>
                  <a:cubicBezTo>
                    <a:pt x="3763" y="12121"/>
                    <a:pt x="3679" y="11025"/>
                    <a:pt x="3394" y="9954"/>
                  </a:cubicBezTo>
                  <a:cubicBezTo>
                    <a:pt x="3179" y="9168"/>
                    <a:pt x="2727" y="8703"/>
                    <a:pt x="1905" y="8608"/>
                  </a:cubicBezTo>
                  <a:cubicBezTo>
                    <a:pt x="1489" y="8549"/>
                    <a:pt x="1072" y="8453"/>
                    <a:pt x="643" y="8430"/>
                  </a:cubicBezTo>
                  <a:cubicBezTo>
                    <a:pt x="286" y="8394"/>
                    <a:pt x="72" y="8227"/>
                    <a:pt x="60" y="7870"/>
                  </a:cubicBezTo>
                  <a:cubicBezTo>
                    <a:pt x="24" y="7251"/>
                    <a:pt x="0" y="6620"/>
                    <a:pt x="12" y="6001"/>
                  </a:cubicBezTo>
                  <a:cubicBezTo>
                    <a:pt x="48" y="5251"/>
                    <a:pt x="84" y="4501"/>
                    <a:pt x="191" y="3750"/>
                  </a:cubicBezTo>
                  <a:cubicBezTo>
                    <a:pt x="286" y="3143"/>
                    <a:pt x="441" y="2536"/>
                    <a:pt x="608" y="1941"/>
                  </a:cubicBezTo>
                  <a:cubicBezTo>
                    <a:pt x="881" y="881"/>
                    <a:pt x="1727" y="488"/>
                    <a:pt x="2643" y="286"/>
                  </a:cubicBezTo>
                  <a:cubicBezTo>
                    <a:pt x="3751" y="36"/>
                    <a:pt x="4870" y="0"/>
                    <a:pt x="6001" y="95"/>
                  </a:cubicBezTo>
                  <a:cubicBezTo>
                    <a:pt x="7870" y="226"/>
                    <a:pt x="9752" y="286"/>
                    <a:pt x="11609" y="417"/>
                  </a:cubicBezTo>
                  <a:cubicBezTo>
                    <a:pt x="13538" y="548"/>
                    <a:pt x="15490" y="750"/>
                    <a:pt x="17431" y="929"/>
                  </a:cubicBezTo>
                  <a:cubicBezTo>
                    <a:pt x="17622" y="941"/>
                    <a:pt x="17812" y="1012"/>
                    <a:pt x="18003" y="1060"/>
                  </a:cubicBezTo>
                  <a:cubicBezTo>
                    <a:pt x="18598" y="1203"/>
                    <a:pt x="18979" y="1584"/>
                    <a:pt x="19015" y="2203"/>
                  </a:cubicBezTo>
                  <a:cubicBezTo>
                    <a:pt x="19110" y="3203"/>
                    <a:pt x="19169" y="4203"/>
                    <a:pt x="19241" y="5274"/>
                  </a:cubicBezTo>
                  <a:close/>
                  <a:moveTo>
                    <a:pt x="9549" y="11585"/>
                  </a:moveTo>
                  <a:cubicBezTo>
                    <a:pt x="9609" y="11585"/>
                    <a:pt x="9763" y="11597"/>
                    <a:pt x="9894" y="11537"/>
                  </a:cubicBezTo>
                  <a:cubicBezTo>
                    <a:pt x="11025" y="11061"/>
                    <a:pt x="11907" y="10347"/>
                    <a:pt x="12228" y="9096"/>
                  </a:cubicBezTo>
                  <a:cubicBezTo>
                    <a:pt x="12395" y="8430"/>
                    <a:pt x="12264" y="8192"/>
                    <a:pt x="11609" y="8144"/>
                  </a:cubicBezTo>
                  <a:cubicBezTo>
                    <a:pt x="10442" y="8084"/>
                    <a:pt x="9263" y="8072"/>
                    <a:pt x="8097" y="8049"/>
                  </a:cubicBezTo>
                  <a:cubicBezTo>
                    <a:pt x="7573" y="8049"/>
                    <a:pt x="7239" y="8489"/>
                    <a:pt x="7287" y="9001"/>
                  </a:cubicBezTo>
                  <a:cubicBezTo>
                    <a:pt x="7311" y="9263"/>
                    <a:pt x="7382" y="9501"/>
                    <a:pt x="7406" y="9751"/>
                  </a:cubicBezTo>
                  <a:cubicBezTo>
                    <a:pt x="7549" y="11001"/>
                    <a:pt x="8573" y="11525"/>
                    <a:pt x="9549" y="11585"/>
                  </a:cubicBezTo>
                  <a:close/>
                  <a:moveTo>
                    <a:pt x="6799" y="6108"/>
                  </a:moveTo>
                  <a:lnTo>
                    <a:pt x="6799" y="6108"/>
                  </a:lnTo>
                  <a:lnTo>
                    <a:pt x="6799" y="5953"/>
                  </a:lnTo>
                  <a:cubicBezTo>
                    <a:pt x="6799" y="5620"/>
                    <a:pt x="6739" y="5346"/>
                    <a:pt x="6358" y="5298"/>
                  </a:cubicBezTo>
                  <a:cubicBezTo>
                    <a:pt x="6084" y="5274"/>
                    <a:pt x="5870" y="5513"/>
                    <a:pt x="5822" y="5894"/>
                  </a:cubicBezTo>
                  <a:cubicBezTo>
                    <a:pt x="5799" y="5965"/>
                    <a:pt x="5799" y="6048"/>
                    <a:pt x="5799" y="6120"/>
                  </a:cubicBezTo>
                  <a:cubicBezTo>
                    <a:pt x="5799" y="6608"/>
                    <a:pt x="6013" y="7013"/>
                    <a:pt x="6275" y="7025"/>
                  </a:cubicBezTo>
                  <a:cubicBezTo>
                    <a:pt x="6561" y="7060"/>
                    <a:pt x="6763" y="6703"/>
                    <a:pt x="6799" y="6167"/>
                  </a:cubicBezTo>
                  <a:close/>
                  <a:moveTo>
                    <a:pt x="14240" y="5536"/>
                  </a:moveTo>
                  <a:cubicBezTo>
                    <a:pt x="13383" y="5608"/>
                    <a:pt x="13121" y="6120"/>
                    <a:pt x="13526" y="6822"/>
                  </a:cubicBezTo>
                  <a:cubicBezTo>
                    <a:pt x="13597" y="6941"/>
                    <a:pt x="13752" y="7072"/>
                    <a:pt x="13859" y="7072"/>
                  </a:cubicBezTo>
                  <a:cubicBezTo>
                    <a:pt x="13954" y="7072"/>
                    <a:pt x="14121" y="6941"/>
                    <a:pt x="14181" y="6822"/>
                  </a:cubicBezTo>
                  <a:cubicBezTo>
                    <a:pt x="14359" y="6417"/>
                    <a:pt x="14371" y="6013"/>
                    <a:pt x="14240" y="553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64;p29"/>
            <p:cNvSpPr/>
            <p:nvPr/>
          </p:nvSpPr>
          <p:spPr>
            <a:xfrm>
              <a:off x="3367375" y="3796725"/>
              <a:ext cx="342025" cy="307200"/>
            </a:xfrm>
            <a:custGeom>
              <a:avLst/>
              <a:gdLst/>
              <a:ahLst/>
              <a:cxnLst/>
              <a:rect l="l" t="t" r="r" b="b"/>
              <a:pathLst>
                <a:path w="13681" h="12288" extrusionOk="0">
                  <a:moveTo>
                    <a:pt x="2108" y="12288"/>
                  </a:moveTo>
                  <a:cubicBezTo>
                    <a:pt x="1798" y="11704"/>
                    <a:pt x="2048" y="11276"/>
                    <a:pt x="2096" y="10835"/>
                  </a:cubicBezTo>
                  <a:cubicBezTo>
                    <a:pt x="2108" y="10597"/>
                    <a:pt x="2239" y="10359"/>
                    <a:pt x="2286" y="10121"/>
                  </a:cubicBezTo>
                  <a:cubicBezTo>
                    <a:pt x="2405" y="9621"/>
                    <a:pt x="2298" y="9490"/>
                    <a:pt x="1798" y="9466"/>
                  </a:cubicBezTo>
                  <a:cubicBezTo>
                    <a:pt x="1524" y="9454"/>
                    <a:pt x="1251" y="9490"/>
                    <a:pt x="977" y="9466"/>
                  </a:cubicBezTo>
                  <a:cubicBezTo>
                    <a:pt x="453" y="9430"/>
                    <a:pt x="203" y="9216"/>
                    <a:pt x="96" y="8716"/>
                  </a:cubicBezTo>
                  <a:cubicBezTo>
                    <a:pt x="24" y="8371"/>
                    <a:pt x="0" y="8013"/>
                    <a:pt x="0" y="7668"/>
                  </a:cubicBezTo>
                  <a:cubicBezTo>
                    <a:pt x="12" y="6168"/>
                    <a:pt x="24" y="4680"/>
                    <a:pt x="72" y="3180"/>
                  </a:cubicBezTo>
                  <a:cubicBezTo>
                    <a:pt x="84" y="2799"/>
                    <a:pt x="155" y="2429"/>
                    <a:pt x="191" y="2060"/>
                  </a:cubicBezTo>
                  <a:cubicBezTo>
                    <a:pt x="322" y="810"/>
                    <a:pt x="1286" y="239"/>
                    <a:pt x="2167" y="108"/>
                  </a:cubicBezTo>
                  <a:cubicBezTo>
                    <a:pt x="2703" y="13"/>
                    <a:pt x="3263" y="1"/>
                    <a:pt x="3799" y="1"/>
                  </a:cubicBezTo>
                  <a:cubicBezTo>
                    <a:pt x="5680" y="13"/>
                    <a:pt x="7561" y="48"/>
                    <a:pt x="9430" y="96"/>
                  </a:cubicBezTo>
                  <a:cubicBezTo>
                    <a:pt x="10323" y="120"/>
                    <a:pt x="11228" y="179"/>
                    <a:pt x="12121" y="274"/>
                  </a:cubicBezTo>
                  <a:cubicBezTo>
                    <a:pt x="12788" y="334"/>
                    <a:pt x="13181" y="751"/>
                    <a:pt x="13347" y="1406"/>
                  </a:cubicBezTo>
                  <a:cubicBezTo>
                    <a:pt x="13681" y="2834"/>
                    <a:pt x="13681" y="4275"/>
                    <a:pt x="13597" y="5739"/>
                  </a:cubicBezTo>
                  <a:cubicBezTo>
                    <a:pt x="13538" y="6609"/>
                    <a:pt x="13466" y="7478"/>
                    <a:pt x="13395" y="8359"/>
                  </a:cubicBezTo>
                  <a:cubicBezTo>
                    <a:pt x="13312" y="9156"/>
                    <a:pt x="13062" y="9466"/>
                    <a:pt x="12264" y="9609"/>
                  </a:cubicBezTo>
                  <a:cubicBezTo>
                    <a:pt x="11502" y="9740"/>
                    <a:pt x="10728" y="9811"/>
                    <a:pt x="9954" y="9823"/>
                  </a:cubicBezTo>
                  <a:cubicBezTo>
                    <a:pt x="8585" y="9859"/>
                    <a:pt x="7216" y="9811"/>
                    <a:pt x="5834" y="9788"/>
                  </a:cubicBezTo>
                  <a:cubicBezTo>
                    <a:pt x="5477" y="9764"/>
                    <a:pt x="5287" y="9978"/>
                    <a:pt x="5072" y="10180"/>
                  </a:cubicBezTo>
                  <a:cubicBezTo>
                    <a:pt x="4227" y="11038"/>
                    <a:pt x="3179" y="11633"/>
                    <a:pt x="2108" y="12288"/>
                  </a:cubicBezTo>
                  <a:close/>
                  <a:moveTo>
                    <a:pt x="8752" y="5894"/>
                  </a:moveTo>
                  <a:cubicBezTo>
                    <a:pt x="8490" y="5858"/>
                    <a:pt x="8240" y="5811"/>
                    <a:pt x="8001" y="5799"/>
                  </a:cubicBezTo>
                  <a:cubicBezTo>
                    <a:pt x="7216" y="5751"/>
                    <a:pt x="6406" y="5739"/>
                    <a:pt x="5620" y="5680"/>
                  </a:cubicBezTo>
                  <a:cubicBezTo>
                    <a:pt x="5275" y="5656"/>
                    <a:pt x="5132" y="5870"/>
                    <a:pt x="5025" y="6132"/>
                  </a:cubicBezTo>
                  <a:cubicBezTo>
                    <a:pt x="4846" y="6597"/>
                    <a:pt x="5358" y="7978"/>
                    <a:pt x="6049" y="8204"/>
                  </a:cubicBezTo>
                  <a:cubicBezTo>
                    <a:pt x="7168" y="8573"/>
                    <a:pt x="8823" y="7442"/>
                    <a:pt x="8835" y="6275"/>
                  </a:cubicBezTo>
                  <a:cubicBezTo>
                    <a:pt x="8835" y="6168"/>
                    <a:pt x="8787" y="6049"/>
                    <a:pt x="8752" y="5894"/>
                  </a:cubicBezTo>
                  <a:close/>
                  <a:moveTo>
                    <a:pt x="3703" y="3132"/>
                  </a:moveTo>
                  <a:cubicBezTo>
                    <a:pt x="3358" y="3596"/>
                    <a:pt x="3287" y="4013"/>
                    <a:pt x="3406" y="4454"/>
                  </a:cubicBezTo>
                  <a:cubicBezTo>
                    <a:pt x="3429" y="4573"/>
                    <a:pt x="3596" y="4715"/>
                    <a:pt x="3703" y="4715"/>
                  </a:cubicBezTo>
                  <a:cubicBezTo>
                    <a:pt x="3810" y="4715"/>
                    <a:pt x="4001" y="4608"/>
                    <a:pt x="4025" y="4501"/>
                  </a:cubicBezTo>
                  <a:cubicBezTo>
                    <a:pt x="4144" y="4037"/>
                    <a:pt x="4144" y="3572"/>
                    <a:pt x="3703" y="3132"/>
                  </a:cubicBezTo>
                  <a:close/>
                  <a:moveTo>
                    <a:pt x="9835" y="3156"/>
                  </a:moveTo>
                  <a:cubicBezTo>
                    <a:pt x="9490" y="3537"/>
                    <a:pt x="9561" y="3906"/>
                    <a:pt x="9644" y="4263"/>
                  </a:cubicBezTo>
                  <a:cubicBezTo>
                    <a:pt x="9668" y="4382"/>
                    <a:pt x="9847" y="4561"/>
                    <a:pt x="9906" y="4549"/>
                  </a:cubicBezTo>
                  <a:cubicBezTo>
                    <a:pt x="10037" y="4501"/>
                    <a:pt x="10240" y="4382"/>
                    <a:pt x="10264" y="4263"/>
                  </a:cubicBezTo>
                  <a:cubicBezTo>
                    <a:pt x="10359" y="3858"/>
                    <a:pt x="10276" y="3477"/>
                    <a:pt x="9835" y="315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65;p29"/>
            <p:cNvSpPr/>
            <p:nvPr/>
          </p:nvSpPr>
          <p:spPr>
            <a:xfrm>
              <a:off x="3809400" y="3775000"/>
              <a:ext cx="128600" cy="88125"/>
            </a:xfrm>
            <a:custGeom>
              <a:avLst/>
              <a:gdLst/>
              <a:ahLst/>
              <a:cxnLst/>
              <a:rect l="l" t="t" r="r" b="b"/>
              <a:pathLst>
                <a:path w="5144" h="3525" extrusionOk="0">
                  <a:moveTo>
                    <a:pt x="2298" y="3513"/>
                  </a:moveTo>
                  <a:cubicBezTo>
                    <a:pt x="1322" y="3453"/>
                    <a:pt x="298" y="2929"/>
                    <a:pt x="155" y="1691"/>
                  </a:cubicBezTo>
                  <a:cubicBezTo>
                    <a:pt x="131" y="1441"/>
                    <a:pt x="60" y="1203"/>
                    <a:pt x="36" y="953"/>
                  </a:cubicBezTo>
                  <a:cubicBezTo>
                    <a:pt x="0" y="429"/>
                    <a:pt x="334" y="0"/>
                    <a:pt x="846" y="0"/>
                  </a:cubicBezTo>
                  <a:cubicBezTo>
                    <a:pt x="2024" y="0"/>
                    <a:pt x="3179" y="24"/>
                    <a:pt x="4358" y="84"/>
                  </a:cubicBezTo>
                  <a:cubicBezTo>
                    <a:pt x="5013" y="120"/>
                    <a:pt x="5144" y="370"/>
                    <a:pt x="4977" y="1036"/>
                  </a:cubicBezTo>
                  <a:cubicBezTo>
                    <a:pt x="4667" y="2286"/>
                    <a:pt x="3774" y="3001"/>
                    <a:pt x="2643" y="3477"/>
                  </a:cubicBezTo>
                  <a:cubicBezTo>
                    <a:pt x="2524" y="3525"/>
                    <a:pt x="2358" y="3513"/>
                    <a:pt x="2298" y="3513"/>
                  </a:cubicBezTo>
                  <a:close/>
                  <a:moveTo>
                    <a:pt x="4429" y="870"/>
                  </a:moveTo>
                  <a:cubicBezTo>
                    <a:pt x="4203" y="798"/>
                    <a:pt x="4048" y="715"/>
                    <a:pt x="3882" y="691"/>
                  </a:cubicBezTo>
                  <a:cubicBezTo>
                    <a:pt x="3108" y="631"/>
                    <a:pt x="2334" y="584"/>
                    <a:pt x="1572" y="572"/>
                  </a:cubicBezTo>
                  <a:cubicBezTo>
                    <a:pt x="1346" y="572"/>
                    <a:pt x="1131" y="631"/>
                    <a:pt x="917" y="727"/>
                  </a:cubicBezTo>
                  <a:cubicBezTo>
                    <a:pt x="798" y="774"/>
                    <a:pt x="667" y="905"/>
                    <a:pt x="631" y="1024"/>
                  </a:cubicBezTo>
                  <a:cubicBezTo>
                    <a:pt x="357" y="2036"/>
                    <a:pt x="1429" y="3179"/>
                    <a:pt x="2441" y="2894"/>
                  </a:cubicBezTo>
                  <a:cubicBezTo>
                    <a:pt x="3405" y="2620"/>
                    <a:pt x="4179" y="2048"/>
                    <a:pt x="4429" y="8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66;p29"/>
            <p:cNvSpPr/>
            <p:nvPr/>
          </p:nvSpPr>
          <p:spPr>
            <a:xfrm>
              <a:off x="3772775" y="3705350"/>
              <a:ext cx="25325" cy="44375"/>
            </a:xfrm>
            <a:custGeom>
              <a:avLst/>
              <a:gdLst/>
              <a:ahLst/>
              <a:cxnLst/>
              <a:rect l="l" t="t" r="r" b="b"/>
              <a:pathLst>
                <a:path w="1013" h="1775" extrusionOk="0">
                  <a:moveTo>
                    <a:pt x="1013" y="822"/>
                  </a:moveTo>
                  <a:lnTo>
                    <a:pt x="1013" y="893"/>
                  </a:lnTo>
                  <a:cubicBezTo>
                    <a:pt x="977" y="1429"/>
                    <a:pt x="775" y="1774"/>
                    <a:pt x="489" y="1751"/>
                  </a:cubicBezTo>
                  <a:cubicBezTo>
                    <a:pt x="215" y="1727"/>
                    <a:pt x="1" y="1334"/>
                    <a:pt x="13" y="846"/>
                  </a:cubicBezTo>
                  <a:cubicBezTo>
                    <a:pt x="13" y="774"/>
                    <a:pt x="13" y="691"/>
                    <a:pt x="36" y="620"/>
                  </a:cubicBezTo>
                  <a:cubicBezTo>
                    <a:pt x="84" y="239"/>
                    <a:pt x="298" y="0"/>
                    <a:pt x="572" y="24"/>
                  </a:cubicBezTo>
                  <a:cubicBezTo>
                    <a:pt x="953" y="72"/>
                    <a:pt x="1013" y="358"/>
                    <a:pt x="1013" y="679"/>
                  </a:cubicBezTo>
                  <a:lnTo>
                    <a:pt x="1013" y="82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67;p29"/>
            <p:cNvSpPr/>
            <p:nvPr/>
          </p:nvSpPr>
          <p:spPr>
            <a:xfrm>
              <a:off x="3956125" y="3711600"/>
              <a:ext cx="31300" cy="38425"/>
            </a:xfrm>
            <a:custGeom>
              <a:avLst/>
              <a:gdLst/>
              <a:ahLst/>
              <a:cxnLst/>
              <a:rect l="l" t="t" r="r" b="b"/>
              <a:pathLst>
                <a:path w="1252" h="1537" extrusionOk="0">
                  <a:moveTo>
                    <a:pt x="1120" y="0"/>
                  </a:moveTo>
                  <a:cubicBezTo>
                    <a:pt x="1251" y="465"/>
                    <a:pt x="1239" y="881"/>
                    <a:pt x="1061" y="1286"/>
                  </a:cubicBezTo>
                  <a:cubicBezTo>
                    <a:pt x="1013" y="1405"/>
                    <a:pt x="858" y="1536"/>
                    <a:pt x="739" y="1536"/>
                  </a:cubicBezTo>
                  <a:cubicBezTo>
                    <a:pt x="620" y="1536"/>
                    <a:pt x="465" y="1405"/>
                    <a:pt x="406" y="1286"/>
                  </a:cubicBezTo>
                  <a:cubicBezTo>
                    <a:pt x="1" y="596"/>
                    <a:pt x="263" y="96"/>
                    <a:pt x="11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68;p29"/>
            <p:cNvSpPr/>
            <p:nvPr/>
          </p:nvSpPr>
          <p:spPr>
            <a:xfrm>
              <a:off x="3488825" y="3938125"/>
              <a:ext cx="99425" cy="73525"/>
            </a:xfrm>
            <a:custGeom>
              <a:avLst/>
              <a:gdLst/>
              <a:ahLst/>
              <a:cxnLst/>
              <a:rect l="l" t="t" r="r" b="b"/>
              <a:pathLst>
                <a:path w="3977" h="2941" extrusionOk="0">
                  <a:moveTo>
                    <a:pt x="3894" y="238"/>
                  </a:moveTo>
                  <a:cubicBezTo>
                    <a:pt x="3917" y="393"/>
                    <a:pt x="3977" y="512"/>
                    <a:pt x="3977" y="631"/>
                  </a:cubicBezTo>
                  <a:cubicBezTo>
                    <a:pt x="3965" y="1810"/>
                    <a:pt x="2310" y="2941"/>
                    <a:pt x="1191" y="2560"/>
                  </a:cubicBezTo>
                  <a:cubicBezTo>
                    <a:pt x="512" y="2346"/>
                    <a:pt x="0" y="953"/>
                    <a:pt x="167" y="500"/>
                  </a:cubicBezTo>
                  <a:cubicBezTo>
                    <a:pt x="274" y="226"/>
                    <a:pt x="417" y="0"/>
                    <a:pt x="762" y="36"/>
                  </a:cubicBezTo>
                  <a:cubicBezTo>
                    <a:pt x="1548" y="83"/>
                    <a:pt x="2358" y="107"/>
                    <a:pt x="3143" y="155"/>
                  </a:cubicBezTo>
                  <a:cubicBezTo>
                    <a:pt x="3393" y="155"/>
                    <a:pt x="3632" y="202"/>
                    <a:pt x="3894" y="238"/>
                  </a:cubicBezTo>
                  <a:close/>
                  <a:moveTo>
                    <a:pt x="3310" y="822"/>
                  </a:moveTo>
                  <a:cubicBezTo>
                    <a:pt x="2441" y="524"/>
                    <a:pt x="1596" y="738"/>
                    <a:pt x="738" y="703"/>
                  </a:cubicBezTo>
                  <a:cubicBezTo>
                    <a:pt x="691" y="1274"/>
                    <a:pt x="810" y="1726"/>
                    <a:pt x="1286" y="1953"/>
                  </a:cubicBezTo>
                  <a:cubicBezTo>
                    <a:pt x="1774" y="2191"/>
                    <a:pt x="2250" y="1941"/>
                    <a:pt x="2715" y="1726"/>
                  </a:cubicBezTo>
                  <a:cubicBezTo>
                    <a:pt x="3060" y="1572"/>
                    <a:pt x="3298" y="1298"/>
                    <a:pt x="3310" y="8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69;p29"/>
            <p:cNvSpPr/>
            <p:nvPr/>
          </p:nvSpPr>
          <p:spPr>
            <a:xfrm>
              <a:off x="3449525" y="3875000"/>
              <a:ext cx="21450" cy="39925"/>
            </a:xfrm>
            <a:custGeom>
              <a:avLst/>
              <a:gdLst/>
              <a:ahLst/>
              <a:cxnLst/>
              <a:rect l="l" t="t" r="r" b="b"/>
              <a:pathLst>
                <a:path w="858" h="1597" extrusionOk="0">
                  <a:moveTo>
                    <a:pt x="417" y="1"/>
                  </a:moveTo>
                  <a:cubicBezTo>
                    <a:pt x="858" y="441"/>
                    <a:pt x="858" y="906"/>
                    <a:pt x="739" y="1370"/>
                  </a:cubicBezTo>
                  <a:cubicBezTo>
                    <a:pt x="715" y="1477"/>
                    <a:pt x="524" y="1596"/>
                    <a:pt x="417" y="1596"/>
                  </a:cubicBezTo>
                  <a:cubicBezTo>
                    <a:pt x="310" y="1573"/>
                    <a:pt x="143" y="1442"/>
                    <a:pt x="120" y="1323"/>
                  </a:cubicBezTo>
                  <a:cubicBezTo>
                    <a:pt x="1" y="882"/>
                    <a:pt x="72" y="441"/>
                    <a:pt x="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70;p29"/>
            <p:cNvSpPr/>
            <p:nvPr/>
          </p:nvSpPr>
          <p:spPr>
            <a:xfrm>
              <a:off x="3604600" y="3875600"/>
              <a:ext cx="21750" cy="35150"/>
            </a:xfrm>
            <a:custGeom>
              <a:avLst/>
              <a:gdLst/>
              <a:ahLst/>
              <a:cxnLst/>
              <a:rect l="l" t="t" r="r" b="b"/>
              <a:pathLst>
                <a:path w="870" h="1406" extrusionOk="0">
                  <a:moveTo>
                    <a:pt x="346" y="1"/>
                  </a:moveTo>
                  <a:cubicBezTo>
                    <a:pt x="787" y="322"/>
                    <a:pt x="870" y="703"/>
                    <a:pt x="775" y="1108"/>
                  </a:cubicBezTo>
                  <a:cubicBezTo>
                    <a:pt x="751" y="1227"/>
                    <a:pt x="548" y="1358"/>
                    <a:pt x="417" y="1394"/>
                  </a:cubicBezTo>
                  <a:cubicBezTo>
                    <a:pt x="358" y="1406"/>
                    <a:pt x="179" y="1227"/>
                    <a:pt x="155" y="1108"/>
                  </a:cubicBezTo>
                  <a:cubicBezTo>
                    <a:pt x="72" y="763"/>
                    <a:pt x="1" y="382"/>
                    <a:pt x="3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71;p29"/>
            <p:cNvSpPr/>
            <p:nvPr/>
          </p:nvSpPr>
          <p:spPr>
            <a:xfrm>
              <a:off x="3817725" y="3789275"/>
              <a:ext cx="102425" cy="65525"/>
            </a:xfrm>
            <a:custGeom>
              <a:avLst/>
              <a:gdLst/>
              <a:ahLst/>
              <a:cxnLst/>
              <a:rect l="l" t="t" r="r" b="b"/>
              <a:pathLst>
                <a:path w="4097" h="2621" extrusionOk="0">
                  <a:moveTo>
                    <a:pt x="4096" y="299"/>
                  </a:moveTo>
                  <a:cubicBezTo>
                    <a:pt x="3858" y="1477"/>
                    <a:pt x="3072" y="2049"/>
                    <a:pt x="2108" y="2323"/>
                  </a:cubicBezTo>
                  <a:cubicBezTo>
                    <a:pt x="1072" y="2620"/>
                    <a:pt x="1" y="1465"/>
                    <a:pt x="298" y="453"/>
                  </a:cubicBezTo>
                  <a:cubicBezTo>
                    <a:pt x="334" y="334"/>
                    <a:pt x="465" y="203"/>
                    <a:pt x="584" y="156"/>
                  </a:cubicBezTo>
                  <a:cubicBezTo>
                    <a:pt x="798" y="60"/>
                    <a:pt x="1013" y="1"/>
                    <a:pt x="1239" y="1"/>
                  </a:cubicBezTo>
                  <a:cubicBezTo>
                    <a:pt x="2013" y="25"/>
                    <a:pt x="2787" y="60"/>
                    <a:pt x="3549" y="120"/>
                  </a:cubicBezTo>
                  <a:cubicBezTo>
                    <a:pt x="3715" y="144"/>
                    <a:pt x="3870" y="227"/>
                    <a:pt x="4096" y="29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72;p29"/>
            <p:cNvSpPr/>
            <p:nvPr/>
          </p:nvSpPr>
          <p:spPr>
            <a:xfrm>
              <a:off x="3505775" y="3951500"/>
              <a:ext cx="65825" cy="41400"/>
            </a:xfrm>
            <a:custGeom>
              <a:avLst/>
              <a:gdLst/>
              <a:ahLst/>
              <a:cxnLst/>
              <a:rect l="l" t="t" r="r" b="b"/>
              <a:pathLst>
                <a:path w="2633" h="1656" extrusionOk="0">
                  <a:moveTo>
                    <a:pt x="2632" y="287"/>
                  </a:moveTo>
                  <a:cubicBezTo>
                    <a:pt x="2620" y="763"/>
                    <a:pt x="2382" y="1037"/>
                    <a:pt x="2025" y="1191"/>
                  </a:cubicBezTo>
                  <a:cubicBezTo>
                    <a:pt x="1572" y="1406"/>
                    <a:pt x="1084" y="1656"/>
                    <a:pt x="596" y="1418"/>
                  </a:cubicBezTo>
                  <a:cubicBezTo>
                    <a:pt x="132" y="1191"/>
                    <a:pt x="1" y="739"/>
                    <a:pt x="37" y="168"/>
                  </a:cubicBezTo>
                  <a:cubicBezTo>
                    <a:pt x="918" y="203"/>
                    <a:pt x="1763" y="1"/>
                    <a:pt x="2632" y="28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73;p29"/>
            <p:cNvSpPr/>
            <p:nvPr/>
          </p:nvSpPr>
          <p:spPr>
            <a:xfrm>
              <a:off x="3348925" y="3556225"/>
              <a:ext cx="776300" cy="567650"/>
            </a:xfrm>
            <a:custGeom>
              <a:avLst/>
              <a:gdLst/>
              <a:ahLst/>
              <a:cxnLst/>
              <a:rect l="l" t="t" r="r" b="b"/>
              <a:pathLst>
                <a:path w="31052" h="22706" extrusionOk="0">
                  <a:moveTo>
                    <a:pt x="30837" y="2477"/>
                  </a:moveTo>
                  <a:cubicBezTo>
                    <a:pt x="30695" y="1560"/>
                    <a:pt x="30159" y="1012"/>
                    <a:pt x="29313" y="905"/>
                  </a:cubicBezTo>
                  <a:cubicBezTo>
                    <a:pt x="27920" y="739"/>
                    <a:pt x="26432" y="596"/>
                    <a:pt x="24753" y="441"/>
                  </a:cubicBezTo>
                  <a:cubicBezTo>
                    <a:pt x="23956" y="381"/>
                    <a:pt x="23134" y="334"/>
                    <a:pt x="22348" y="310"/>
                  </a:cubicBezTo>
                  <a:cubicBezTo>
                    <a:pt x="22015" y="298"/>
                    <a:pt x="21705" y="274"/>
                    <a:pt x="21372" y="262"/>
                  </a:cubicBezTo>
                  <a:lnTo>
                    <a:pt x="19765" y="179"/>
                  </a:lnTo>
                  <a:cubicBezTo>
                    <a:pt x="18455" y="96"/>
                    <a:pt x="17086" y="24"/>
                    <a:pt x="15752" y="0"/>
                  </a:cubicBezTo>
                  <a:lnTo>
                    <a:pt x="15562" y="0"/>
                  </a:lnTo>
                  <a:cubicBezTo>
                    <a:pt x="14371" y="0"/>
                    <a:pt x="13359" y="215"/>
                    <a:pt x="12478" y="667"/>
                  </a:cubicBezTo>
                  <a:cubicBezTo>
                    <a:pt x="12002" y="905"/>
                    <a:pt x="11692" y="1227"/>
                    <a:pt x="11478" y="1679"/>
                  </a:cubicBezTo>
                  <a:cubicBezTo>
                    <a:pt x="11002" y="2727"/>
                    <a:pt x="10716" y="3846"/>
                    <a:pt x="10644" y="4977"/>
                  </a:cubicBezTo>
                  <a:cubicBezTo>
                    <a:pt x="10597" y="5703"/>
                    <a:pt x="10573" y="6454"/>
                    <a:pt x="10549" y="7168"/>
                  </a:cubicBezTo>
                  <a:lnTo>
                    <a:pt x="10513" y="8287"/>
                  </a:lnTo>
                  <a:cubicBezTo>
                    <a:pt x="10513" y="8430"/>
                    <a:pt x="10490" y="8573"/>
                    <a:pt x="10478" y="8728"/>
                  </a:cubicBezTo>
                  <a:cubicBezTo>
                    <a:pt x="10478" y="8775"/>
                    <a:pt x="10466" y="8823"/>
                    <a:pt x="10466" y="8871"/>
                  </a:cubicBezTo>
                  <a:cubicBezTo>
                    <a:pt x="10418" y="8882"/>
                    <a:pt x="10371" y="8882"/>
                    <a:pt x="10335" y="8894"/>
                  </a:cubicBezTo>
                  <a:cubicBezTo>
                    <a:pt x="10168" y="8930"/>
                    <a:pt x="10037" y="8954"/>
                    <a:pt x="9894" y="8966"/>
                  </a:cubicBezTo>
                  <a:cubicBezTo>
                    <a:pt x="9406" y="8990"/>
                    <a:pt x="8858" y="8990"/>
                    <a:pt x="8299" y="8990"/>
                  </a:cubicBezTo>
                  <a:cubicBezTo>
                    <a:pt x="7906" y="8990"/>
                    <a:pt x="7549" y="8990"/>
                    <a:pt x="7204" y="8966"/>
                  </a:cubicBezTo>
                  <a:cubicBezTo>
                    <a:pt x="6668" y="8954"/>
                    <a:pt x="6132" y="8930"/>
                    <a:pt x="5596" y="8906"/>
                  </a:cubicBezTo>
                  <a:cubicBezTo>
                    <a:pt x="4941" y="8882"/>
                    <a:pt x="4275" y="8847"/>
                    <a:pt x="3608" y="8835"/>
                  </a:cubicBezTo>
                  <a:lnTo>
                    <a:pt x="3560" y="8835"/>
                  </a:lnTo>
                  <a:cubicBezTo>
                    <a:pt x="1834" y="8835"/>
                    <a:pt x="476" y="9954"/>
                    <a:pt x="286" y="11561"/>
                  </a:cubicBezTo>
                  <a:cubicBezTo>
                    <a:pt x="48" y="13490"/>
                    <a:pt x="0" y="15574"/>
                    <a:pt x="143" y="17741"/>
                  </a:cubicBezTo>
                  <a:cubicBezTo>
                    <a:pt x="238" y="19419"/>
                    <a:pt x="679" y="19610"/>
                    <a:pt x="1953" y="19800"/>
                  </a:cubicBezTo>
                  <a:cubicBezTo>
                    <a:pt x="2072" y="19824"/>
                    <a:pt x="2227" y="19848"/>
                    <a:pt x="2262" y="19896"/>
                  </a:cubicBezTo>
                  <a:cubicBezTo>
                    <a:pt x="2298" y="19943"/>
                    <a:pt x="2286" y="20086"/>
                    <a:pt x="2262" y="20217"/>
                  </a:cubicBezTo>
                  <a:cubicBezTo>
                    <a:pt x="2251" y="20324"/>
                    <a:pt x="2227" y="20431"/>
                    <a:pt x="2203" y="20539"/>
                  </a:cubicBezTo>
                  <a:cubicBezTo>
                    <a:pt x="2179" y="20670"/>
                    <a:pt x="2143" y="20812"/>
                    <a:pt x="2131" y="20967"/>
                  </a:cubicBezTo>
                  <a:cubicBezTo>
                    <a:pt x="2084" y="21336"/>
                    <a:pt x="2048" y="21765"/>
                    <a:pt x="2060" y="22182"/>
                  </a:cubicBezTo>
                  <a:cubicBezTo>
                    <a:pt x="2072" y="22575"/>
                    <a:pt x="2286" y="22706"/>
                    <a:pt x="2477" y="22706"/>
                  </a:cubicBezTo>
                  <a:cubicBezTo>
                    <a:pt x="2584" y="22706"/>
                    <a:pt x="2715" y="22658"/>
                    <a:pt x="2834" y="22586"/>
                  </a:cubicBezTo>
                  <a:cubicBezTo>
                    <a:pt x="2965" y="22503"/>
                    <a:pt x="3096" y="22396"/>
                    <a:pt x="3239" y="22301"/>
                  </a:cubicBezTo>
                  <a:cubicBezTo>
                    <a:pt x="3322" y="22229"/>
                    <a:pt x="3417" y="22170"/>
                    <a:pt x="3513" y="22110"/>
                  </a:cubicBezTo>
                  <a:cubicBezTo>
                    <a:pt x="4453" y="21467"/>
                    <a:pt x="5227" y="20932"/>
                    <a:pt x="6049" y="20384"/>
                  </a:cubicBezTo>
                  <a:lnTo>
                    <a:pt x="6108" y="20336"/>
                  </a:lnTo>
                  <a:cubicBezTo>
                    <a:pt x="6275" y="20241"/>
                    <a:pt x="6418" y="20122"/>
                    <a:pt x="6584" y="20098"/>
                  </a:cubicBezTo>
                  <a:cubicBezTo>
                    <a:pt x="7084" y="20027"/>
                    <a:pt x="7608" y="20015"/>
                    <a:pt x="8061" y="20015"/>
                  </a:cubicBezTo>
                  <a:cubicBezTo>
                    <a:pt x="8632" y="20003"/>
                    <a:pt x="9216" y="20003"/>
                    <a:pt x="9811" y="20003"/>
                  </a:cubicBezTo>
                  <a:cubicBezTo>
                    <a:pt x="10859" y="19979"/>
                    <a:pt x="11942" y="19979"/>
                    <a:pt x="13002" y="19943"/>
                  </a:cubicBezTo>
                  <a:cubicBezTo>
                    <a:pt x="14097" y="19896"/>
                    <a:pt x="14693" y="19288"/>
                    <a:pt x="14764" y="18110"/>
                  </a:cubicBezTo>
                  <a:cubicBezTo>
                    <a:pt x="14812" y="17360"/>
                    <a:pt x="14883" y="16621"/>
                    <a:pt x="14966" y="15895"/>
                  </a:cubicBezTo>
                  <a:lnTo>
                    <a:pt x="14978" y="15728"/>
                  </a:lnTo>
                  <a:cubicBezTo>
                    <a:pt x="14990" y="15633"/>
                    <a:pt x="15026" y="15538"/>
                    <a:pt x="15050" y="15431"/>
                  </a:cubicBezTo>
                  <a:cubicBezTo>
                    <a:pt x="15050" y="15419"/>
                    <a:pt x="15062" y="15395"/>
                    <a:pt x="15062" y="15371"/>
                  </a:cubicBezTo>
                  <a:lnTo>
                    <a:pt x="15085" y="15371"/>
                  </a:lnTo>
                  <a:cubicBezTo>
                    <a:pt x="15097" y="15371"/>
                    <a:pt x="15121" y="15359"/>
                    <a:pt x="15121" y="15359"/>
                  </a:cubicBezTo>
                  <a:cubicBezTo>
                    <a:pt x="16109" y="15443"/>
                    <a:pt x="17086" y="15514"/>
                    <a:pt x="18062" y="15609"/>
                  </a:cubicBezTo>
                  <a:cubicBezTo>
                    <a:pt x="19265" y="15717"/>
                    <a:pt x="20467" y="15812"/>
                    <a:pt x="21693" y="15919"/>
                  </a:cubicBezTo>
                  <a:cubicBezTo>
                    <a:pt x="22134" y="15967"/>
                    <a:pt x="22432" y="16109"/>
                    <a:pt x="22682" y="16431"/>
                  </a:cubicBezTo>
                  <a:cubicBezTo>
                    <a:pt x="23158" y="17026"/>
                    <a:pt x="23658" y="17622"/>
                    <a:pt x="24146" y="18181"/>
                  </a:cubicBezTo>
                  <a:lnTo>
                    <a:pt x="24265" y="18336"/>
                  </a:lnTo>
                  <a:cubicBezTo>
                    <a:pt x="24682" y="18836"/>
                    <a:pt x="25289" y="19050"/>
                    <a:pt x="25765" y="19169"/>
                  </a:cubicBezTo>
                  <a:cubicBezTo>
                    <a:pt x="25920" y="19205"/>
                    <a:pt x="26039" y="19229"/>
                    <a:pt x="26123" y="19229"/>
                  </a:cubicBezTo>
                  <a:cubicBezTo>
                    <a:pt x="26551" y="19229"/>
                    <a:pt x="26694" y="18896"/>
                    <a:pt x="26765" y="18574"/>
                  </a:cubicBezTo>
                  <a:cubicBezTo>
                    <a:pt x="26837" y="18253"/>
                    <a:pt x="26873" y="17931"/>
                    <a:pt x="26896" y="17622"/>
                  </a:cubicBezTo>
                  <a:cubicBezTo>
                    <a:pt x="26908" y="17526"/>
                    <a:pt x="26908" y="17455"/>
                    <a:pt x="26932" y="17360"/>
                  </a:cubicBezTo>
                  <a:cubicBezTo>
                    <a:pt x="26968" y="16979"/>
                    <a:pt x="27004" y="16586"/>
                    <a:pt x="27027" y="16193"/>
                  </a:cubicBezTo>
                  <a:cubicBezTo>
                    <a:pt x="27051" y="16038"/>
                    <a:pt x="27063" y="15907"/>
                    <a:pt x="27075" y="15752"/>
                  </a:cubicBezTo>
                  <a:cubicBezTo>
                    <a:pt x="27087" y="15752"/>
                    <a:pt x="27123" y="15752"/>
                    <a:pt x="27135" y="15740"/>
                  </a:cubicBezTo>
                  <a:cubicBezTo>
                    <a:pt x="27230" y="15728"/>
                    <a:pt x="27301" y="15717"/>
                    <a:pt x="27373" y="15717"/>
                  </a:cubicBezTo>
                  <a:lnTo>
                    <a:pt x="27420" y="15717"/>
                  </a:lnTo>
                  <a:cubicBezTo>
                    <a:pt x="28325" y="15717"/>
                    <a:pt x="29063" y="15300"/>
                    <a:pt x="29683" y="14883"/>
                  </a:cubicBezTo>
                  <a:cubicBezTo>
                    <a:pt x="30349" y="14431"/>
                    <a:pt x="30683" y="13823"/>
                    <a:pt x="30718" y="13002"/>
                  </a:cubicBezTo>
                  <a:cubicBezTo>
                    <a:pt x="30730" y="12764"/>
                    <a:pt x="30730" y="12526"/>
                    <a:pt x="30730" y="12299"/>
                  </a:cubicBezTo>
                  <a:cubicBezTo>
                    <a:pt x="30730" y="12097"/>
                    <a:pt x="30730" y="11871"/>
                    <a:pt x="30754" y="11668"/>
                  </a:cubicBezTo>
                  <a:cubicBezTo>
                    <a:pt x="30778" y="10966"/>
                    <a:pt x="30814" y="10252"/>
                    <a:pt x="30826" y="9549"/>
                  </a:cubicBezTo>
                  <a:cubicBezTo>
                    <a:pt x="30885" y="7930"/>
                    <a:pt x="30956" y="6263"/>
                    <a:pt x="30992" y="4608"/>
                  </a:cubicBezTo>
                  <a:cubicBezTo>
                    <a:pt x="31052" y="3846"/>
                    <a:pt x="30945" y="3108"/>
                    <a:pt x="30837" y="2477"/>
                  </a:cubicBezTo>
                  <a:close/>
                  <a:moveTo>
                    <a:pt x="30171" y="7120"/>
                  </a:moveTo>
                  <a:cubicBezTo>
                    <a:pt x="30099" y="8132"/>
                    <a:pt x="30040" y="9180"/>
                    <a:pt x="29980" y="10216"/>
                  </a:cubicBezTo>
                  <a:cubicBezTo>
                    <a:pt x="29968" y="10597"/>
                    <a:pt x="29944" y="10966"/>
                    <a:pt x="29933" y="11323"/>
                  </a:cubicBezTo>
                  <a:cubicBezTo>
                    <a:pt x="29921" y="11692"/>
                    <a:pt x="29921" y="12085"/>
                    <a:pt x="29885" y="12454"/>
                  </a:cubicBezTo>
                  <a:cubicBezTo>
                    <a:pt x="29802" y="13812"/>
                    <a:pt x="28742" y="14800"/>
                    <a:pt x="27361" y="14800"/>
                  </a:cubicBezTo>
                  <a:lnTo>
                    <a:pt x="27254" y="14800"/>
                  </a:lnTo>
                  <a:cubicBezTo>
                    <a:pt x="27206" y="14800"/>
                    <a:pt x="27182" y="14788"/>
                    <a:pt x="27135" y="14788"/>
                  </a:cubicBezTo>
                  <a:cubicBezTo>
                    <a:pt x="27075" y="14776"/>
                    <a:pt x="27027" y="14776"/>
                    <a:pt x="26968" y="14752"/>
                  </a:cubicBezTo>
                  <a:lnTo>
                    <a:pt x="26873" y="14752"/>
                  </a:lnTo>
                  <a:cubicBezTo>
                    <a:pt x="26396" y="14752"/>
                    <a:pt x="26289" y="14966"/>
                    <a:pt x="26242" y="15395"/>
                  </a:cubicBezTo>
                  <a:cubicBezTo>
                    <a:pt x="26218" y="15764"/>
                    <a:pt x="26194" y="16145"/>
                    <a:pt x="26182" y="16502"/>
                  </a:cubicBezTo>
                  <a:cubicBezTo>
                    <a:pt x="26182" y="16657"/>
                    <a:pt x="26170" y="16812"/>
                    <a:pt x="26170" y="16979"/>
                  </a:cubicBezTo>
                  <a:lnTo>
                    <a:pt x="26170" y="17122"/>
                  </a:lnTo>
                  <a:cubicBezTo>
                    <a:pt x="26170" y="17229"/>
                    <a:pt x="26170" y="17312"/>
                    <a:pt x="26158" y="17407"/>
                  </a:cubicBezTo>
                  <a:cubicBezTo>
                    <a:pt x="26134" y="17467"/>
                    <a:pt x="26134" y="17538"/>
                    <a:pt x="26134" y="17598"/>
                  </a:cubicBezTo>
                  <a:cubicBezTo>
                    <a:pt x="26111" y="17884"/>
                    <a:pt x="26099" y="18062"/>
                    <a:pt x="25896" y="18134"/>
                  </a:cubicBezTo>
                  <a:cubicBezTo>
                    <a:pt x="25825" y="18169"/>
                    <a:pt x="25753" y="18181"/>
                    <a:pt x="25694" y="18181"/>
                  </a:cubicBezTo>
                  <a:cubicBezTo>
                    <a:pt x="25420" y="18181"/>
                    <a:pt x="25206" y="18003"/>
                    <a:pt x="25063" y="17836"/>
                  </a:cubicBezTo>
                  <a:lnTo>
                    <a:pt x="24837" y="17586"/>
                  </a:lnTo>
                  <a:cubicBezTo>
                    <a:pt x="24265" y="16931"/>
                    <a:pt x="23670" y="16264"/>
                    <a:pt x="23134" y="15574"/>
                  </a:cubicBezTo>
                  <a:cubicBezTo>
                    <a:pt x="22836" y="15193"/>
                    <a:pt x="22491" y="15014"/>
                    <a:pt x="22003" y="15014"/>
                  </a:cubicBezTo>
                  <a:lnTo>
                    <a:pt x="22003" y="15014"/>
                  </a:lnTo>
                  <a:lnTo>
                    <a:pt x="21265" y="15014"/>
                  </a:lnTo>
                  <a:lnTo>
                    <a:pt x="20431" y="15014"/>
                  </a:lnTo>
                  <a:cubicBezTo>
                    <a:pt x="19943" y="15014"/>
                    <a:pt x="19288" y="15014"/>
                    <a:pt x="18634" y="14955"/>
                  </a:cubicBezTo>
                  <a:cubicBezTo>
                    <a:pt x="17562" y="14871"/>
                    <a:pt x="16490" y="14681"/>
                    <a:pt x="15538" y="14514"/>
                  </a:cubicBezTo>
                  <a:cubicBezTo>
                    <a:pt x="15109" y="14443"/>
                    <a:pt x="15097" y="14431"/>
                    <a:pt x="15097" y="13883"/>
                  </a:cubicBezTo>
                  <a:cubicBezTo>
                    <a:pt x="15097" y="12597"/>
                    <a:pt x="14978" y="11538"/>
                    <a:pt x="14704" y="10573"/>
                  </a:cubicBezTo>
                  <a:cubicBezTo>
                    <a:pt x="14466" y="9692"/>
                    <a:pt x="13942" y="9216"/>
                    <a:pt x="13085" y="9097"/>
                  </a:cubicBezTo>
                  <a:cubicBezTo>
                    <a:pt x="12919" y="9085"/>
                    <a:pt x="12740" y="9061"/>
                    <a:pt x="12573" y="9025"/>
                  </a:cubicBezTo>
                  <a:cubicBezTo>
                    <a:pt x="12323" y="8978"/>
                    <a:pt x="12073" y="8942"/>
                    <a:pt x="11823" y="8918"/>
                  </a:cubicBezTo>
                  <a:cubicBezTo>
                    <a:pt x="11502" y="8894"/>
                    <a:pt x="11383" y="8775"/>
                    <a:pt x="11371" y="8501"/>
                  </a:cubicBezTo>
                  <a:lnTo>
                    <a:pt x="11359" y="8228"/>
                  </a:lnTo>
                  <a:cubicBezTo>
                    <a:pt x="11347" y="7704"/>
                    <a:pt x="11311" y="7168"/>
                    <a:pt x="11323" y="6644"/>
                  </a:cubicBezTo>
                  <a:cubicBezTo>
                    <a:pt x="11359" y="5739"/>
                    <a:pt x="11418" y="5049"/>
                    <a:pt x="11502" y="4418"/>
                  </a:cubicBezTo>
                  <a:cubicBezTo>
                    <a:pt x="11585" y="3906"/>
                    <a:pt x="11716" y="3417"/>
                    <a:pt x="11835" y="2929"/>
                  </a:cubicBezTo>
                  <a:cubicBezTo>
                    <a:pt x="11871" y="2822"/>
                    <a:pt x="11895" y="2715"/>
                    <a:pt x="11906" y="2608"/>
                  </a:cubicBezTo>
                  <a:cubicBezTo>
                    <a:pt x="12180" y="1584"/>
                    <a:pt x="13026" y="1262"/>
                    <a:pt x="13847" y="1084"/>
                  </a:cubicBezTo>
                  <a:cubicBezTo>
                    <a:pt x="14550" y="917"/>
                    <a:pt x="15276" y="846"/>
                    <a:pt x="16097" y="846"/>
                  </a:cubicBezTo>
                  <a:cubicBezTo>
                    <a:pt x="16431" y="846"/>
                    <a:pt x="16788" y="858"/>
                    <a:pt x="17169" y="881"/>
                  </a:cubicBezTo>
                  <a:cubicBezTo>
                    <a:pt x="18122" y="965"/>
                    <a:pt x="19098" y="1000"/>
                    <a:pt x="20038" y="1048"/>
                  </a:cubicBezTo>
                  <a:cubicBezTo>
                    <a:pt x="20943" y="1096"/>
                    <a:pt x="21860" y="1143"/>
                    <a:pt x="22789" y="1215"/>
                  </a:cubicBezTo>
                  <a:cubicBezTo>
                    <a:pt x="24313" y="1322"/>
                    <a:pt x="25861" y="1465"/>
                    <a:pt x="27361" y="1620"/>
                  </a:cubicBezTo>
                  <a:cubicBezTo>
                    <a:pt x="27778" y="1655"/>
                    <a:pt x="28194" y="1691"/>
                    <a:pt x="28611" y="1739"/>
                  </a:cubicBezTo>
                  <a:cubicBezTo>
                    <a:pt x="28742" y="1751"/>
                    <a:pt x="28873" y="1774"/>
                    <a:pt x="29016" y="1822"/>
                  </a:cubicBezTo>
                  <a:cubicBezTo>
                    <a:pt x="29075" y="1834"/>
                    <a:pt x="29111" y="1858"/>
                    <a:pt x="29171" y="1870"/>
                  </a:cubicBezTo>
                  <a:cubicBezTo>
                    <a:pt x="29742" y="2001"/>
                    <a:pt x="30040" y="2346"/>
                    <a:pt x="30075" y="2882"/>
                  </a:cubicBezTo>
                  <a:cubicBezTo>
                    <a:pt x="30135" y="3584"/>
                    <a:pt x="30183" y="4263"/>
                    <a:pt x="30230" y="4977"/>
                  </a:cubicBezTo>
                  <a:cubicBezTo>
                    <a:pt x="30242" y="5287"/>
                    <a:pt x="30278" y="5608"/>
                    <a:pt x="30290" y="5930"/>
                  </a:cubicBezTo>
                  <a:cubicBezTo>
                    <a:pt x="30230" y="6334"/>
                    <a:pt x="30206" y="6727"/>
                    <a:pt x="30171" y="7120"/>
                  </a:cubicBezTo>
                  <a:close/>
                  <a:moveTo>
                    <a:pt x="10692" y="19288"/>
                  </a:moveTo>
                  <a:cubicBezTo>
                    <a:pt x="10359" y="19288"/>
                    <a:pt x="10037" y="19300"/>
                    <a:pt x="9704" y="19300"/>
                  </a:cubicBezTo>
                  <a:cubicBezTo>
                    <a:pt x="8692" y="19300"/>
                    <a:pt x="7668" y="19265"/>
                    <a:pt x="6692" y="19253"/>
                  </a:cubicBezTo>
                  <a:lnTo>
                    <a:pt x="6572" y="19253"/>
                  </a:lnTo>
                  <a:cubicBezTo>
                    <a:pt x="6180" y="19253"/>
                    <a:pt x="5953" y="19479"/>
                    <a:pt x="5751" y="19681"/>
                  </a:cubicBezTo>
                  <a:lnTo>
                    <a:pt x="5715" y="19717"/>
                  </a:lnTo>
                  <a:cubicBezTo>
                    <a:pt x="4989" y="20443"/>
                    <a:pt x="4108" y="20979"/>
                    <a:pt x="3191" y="21551"/>
                  </a:cubicBezTo>
                  <a:cubicBezTo>
                    <a:pt x="3096" y="21610"/>
                    <a:pt x="3013" y="21646"/>
                    <a:pt x="2917" y="21705"/>
                  </a:cubicBezTo>
                  <a:cubicBezTo>
                    <a:pt x="2798" y="21396"/>
                    <a:pt x="2858" y="21146"/>
                    <a:pt x="2917" y="20860"/>
                  </a:cubicBezTo>
                  <a:cubicBezTo>
                    <a:pt x="2953" y="20741"/>
                    <a:pt x="2977" y="20622"/>
                    <a:pt x="3001" y="20491"/>
                  </a:cubicBezTo>
                  <a:cubicBezTo>
                    <a:pt x="3013" y="20360"/>
                    <a:pt x="3060" y="20217"/>
                    <a:pt x="3096" y="20086"/>
                  </a:cubicBezTo>
                  <a:cubicBezTo>
                    <a:pt x="3132" y="19979"/>
                    <a:pt x="3179" y="19896"/>
                    <a:pt x="3191" y="19789"/>
                  </a:cubicBezTo>
                  <a:cubicBezTo>
                    <a:pt x="3251" y="19550"/>
                    <a:pt x="3274" y="19312"/>
                    <a:pt x="3143" y="19146"/>
                  </a:cubicBezTo>
                  <a:cubicBezTo>
                    <a:pt x="3024" y="18991"/>
                    <a:pt x="2786" y="18955"/>
                    <a:pt x="2548" y="18943"/>
                  </a:cubicBezTo>
                  <a:lnTo>
                    <a:pt x="2381" y="18943"/>
                  </a:lnTo>
                  <a:lnTo>
                    <a:pt x="2179" y="18943"/>
                  </a:lnTo>
                  <a:lnTo>
                    <a:pt x="1965" y="18943"/>
                  </a:lnTo>
                  <a:lnTo>
                    <a:pt x="1727" y="18943"/>
                  </a:lnTo>
                  <a:cubicBezTo>
                    <a:pt x="1274" y="18907"/>
                    <a:pt x="1072" y="18729"/>
                    <a:pt x="988" y="18300"/>
                  </a:cubicBezTo>
                  <a:cubicBezTo>
                    <a:pt x="917" y="17943"/>
                    <a:pt x="881" y="17598"/>
                    <a:pt x="881" y="17288"/>
                  </a:cubicBezTo>
                  <a:cubicBezTo>
                    <a:pt x="893" y="15836"/>
                    <a:pt x="917" y="14312"/>
                    <a:pt x="953" y="12800"/>
                  </a:cubicBezTo>
                  <a:cubicBezTo>
                    <a:pt x="953" y="12573"/>
                    <a:pt x="1000" y="12335"/>
                    <a:pt x="1036" y="12097"/>
                  </a:cubicBezTo>
                  <a:cubicBezTo>
                    <a:pt x="1048" y="11966"/>
                    <a:pt x="1072" y="11823"/>
                    <a:pt x="1096" y="11692"/>
                  </a:cubicBezTo>
                  <a:cubicBezTo>
                    <a:pt x="1238" y="10264"/>
                    <a:pt x="2548" y="9942"/>
                    <a:pt x="2953" y="9859"/>
                  </a:cubicBezTo>
                  <a:cubicBezTo>
                    <a:pt x="3453" y="9775"/>
                    <a:pt x="3977" y="9775"/>
                    <a:pt x="4382" y="9775"/>
                  </a:cubicBezTo>
                  <a:lnTo>
                    <a:pt x="4572" y="9775"/>
                  </a:lnTo>
                  <a:cubicBezTo>
                    <a:pt x="6751" y="9787"/>
                    <a:pt x="8537" y="9823"/>
                    <a:pt x="10204" y="9859"/>
                  </a:cubicBezTo>
                  <a:cubicBezTo>
                    <a:pt x="11049" y="9883"/>
                    <a:pt x="11930" y="9942"/>
                    <a:pt x="12883" y="10037"/>
                  </a:cubicBezTo>
                  <a:cubicBezTo>
                    <a:pt x="13454" y="10097"/>
                    <a:pt x="13811" y="10430"/>
                    <a:pt x="13966" y="11073"/>
                  </a:cubicBezTo>
                  <a:cubicBezTo>
                    <a:pt x="14335" y="12585"/>
                    <a:pt x="14288" y="14074"/>
                    <a:pt x="14216" y="15359"/>
                  </a:cubicBezTo>
                  <a:cubicBezTo>
                    <a:pt x="14157" y="16145"/>
                    <a:pt x="14097" y="17002"/>
                    <a:pt x="14014" y="17955"/>
                  </a:cubicBezTo>
                  <a:cubicBezTo>
                    <a:pt x="13954" y="18705"/>
                    <a:pt x="13716" y="18955"/>
                    <a:pt x="13002" y="19074"/>
                  </a:cubicBezTo>
                  <a:cubicBezTo>
                    <a:pt x="12168" y="19193"/>
                    <a:pt x="11395" y="19265"/>
                    <a:pt x="10692" y="1928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Прямоугольник 25"/>
          <p:cNvSpPr/>
          <p:nvPr/>
        </p:nvSpPr>
        <p:spPr>
          <a:xfrm>
            <a:off x="4280687" y="720191"/>
            <a:ext cx="1877352" cy="226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8" name="Рисунок 27"/>
          <p:cNvPicPr>
            <a:picLocks noChangeAspect="1"/>
          </p:cNvPicPr>
          <p:nvPr/>
        </p:nvPicPr>
        <p:blipFill>
          <a:blip r:embed="rId7"/>
          <a:stretch>
            <a:fillRect/>
          </a:stretch>
        </p:blipFill>
        <p:spPr>
          <a:xfrm>
            <a:off x="758126" y="403331"/>
            <a:ext cx="1227974" cy="122797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999"/>
                                          </p:stCondLst>
                                        </p:cTn>
                                        <p:tgtEl>
                                          <p:spTgt spid="28"/>
                                        </p:tgtEl>
                                        <p:attrNameLst>
                                          <p:attrName>style.visibility</p:attrName>
                                        </p:attrNameLst>
                                      </p:cBhvr>
                                      <p:to>
                                        <p:strVal val="visible"/>
                                      </p:to>
                                    </p:set>
                                  </p:childTnLst>
                                </p:cTn>
                              </p:par>
                            </p:childTnLst>
                          </p:cTn>
                        </p:par>
                        <p:par>
                          <p:cTn id="7" fill="hold">
                            <p:stCondLst>
                              <p:cond delay="1000"/>
                            </p:stCondLst>
                            <p:childTnLst>
                              <p:par>
                                <p:cTn id="8" presetID="6" presetClass="entr" presetSubtype="16" fill="hold" nodeType="after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circle(in)">
                                      <p:cBhvr>
                                        <p:cTn id="10"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5" name="Google Shape;335;p28"/>
          <p:cNvSpPr/>
          <p:nvPr/>
        </p:nvSpPr>
        <p:spPr>
          <a:xfrm>
            <a:off x="2225862" y="1540803"/>
            <a:ext cx="4259476" cy="411877"/>
          </a:xfrm>
          <a:custGeom>
            <a:avLst/>
            <a:gdLst/>
            <a:ahLst/>
            <a:cxnLst/>
            <a:rect l="l" t="t" r="r" b="b"/>
            <a:pathLst>
              <a:path w="17860" h="1727" fill="none" extrusionOk="0">
                <a:moveTo>
                  <a:pt x="17860" y="1465"/>
                </a:moveTo>
                <a:cubicBezTo>
                  <a:pt x="17550" y="989"/>
                  <a:pt x="16717" y="453"/>
                  <a:pt x="16110" y="429"/>
                </a:cubicBezTo>
                <a:cubicBezTo>
                  <a:pt x="15193" y="417"/>
                  <a:pt x="14871" y="1727"/>
                  <a:pt x="13979" y="1715"/>
                </a:cubicBezTo>
                <a:cubicBezTo>
                  <a:pt x="13133" y="1703"/>
                  <a:pt x="13074" y="512"/>
                  <a:pt x="12121" y="274"/>
                </a:cubicBezTo>
                <a:cubicBezTo>
                  <a:pt x="11002" y="1"/>
                  <a:pt x="10645" y="1536"/>
                  <a:pt x="9347" y="1417"/>
                </a:cubicBezTo>
                <a:cubicBezTo>
                  <a:pt x="8335" y="1322"/>
                  <a:pt x="8228" y="346"/>
                  <a:pt x="7263" y="405"/>
                </a:cubicBezTo>
                <a:cubicBezTo>
                  <a:pt x="6299" y="465"/>
                  <a:pt x="6192" y="1441"/>
                  <a:pt x="5251" y="1489"/>
                </a:cubicBezTo>
                <a:cubicBezTo>
                  <a:pt x="4203" y="1536"/>
                  <a:pt x="4120" y="310"/>
                  <a:pt x="3037" y="346"/>
                </a:cubicBezTo>
                <a:cubicBezTo>
                  <a:pt x="2215" y="370"/>
                  <a:pt x="1858" y="1084"/>
                  <a:pt x="691" y="1060"/>
                </a:cubicBezTo>
                <a:cubicBezTo>
                  <a:pt x="393" y="1060"/>
                  <a:pt x="155" y="1001"/>
                  <a:pt x="1" y="953"/>
                </a:cubicBezTo>
              </a:path>
            </a:pathLst>
          </a:custGeom>
          <a:noFill/>
          <a:ln w="285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8"/>
          <p:cNvSpPr/>
          <p:nvPr/>
        </p:nvSpPr>
        <p:spPr>
          <a:xfrm>
            <a:off x="181073" y="-150901"/>
            <a:ext cx="1213505" cy="121350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 name="Группа 39"/>
          <p:cNvGrpSpPr/>
          <p:nvPr/>
        </p:nvGrpSpPr>
        <p:grpSpPr>
          <a:xfrm>
            <a:off x="2488421" y="476250"/>
            <a:ext cx="4750578" cy="4429001"/>
            <a:chOff x="2488421" y="476250"/>
            <a:chExt cx="4750578" cy="4429001"/>
          </a:xfrm>
        </p:grpSpPr>
        <p:pic>
          <p:nvPicPr>
            <p:cNvPr id="2050" name="31FCE1DE-0EFF-4F09-AC3C-D204AB4C0988/L0/001" descr="CE0EE0C7-825B-4588-A1AC-48D87F965436"/>
            <p:cNvPicPr>
              <a:picLocks noChangeAspect="1" noChangeArrowheads="1"/>
            </p:cNvPicPr>
            <p:nvPr/>
          </p:nvPicPr>
          <p:blipFill>
            <a:blip r:embed="rId3"/>
            <a:srcRect t="4638" b="66790"/>
            <a:stretch>
              <a:fillRect/>
            </a:stretch>
          </p:blipFill>
          <p:spPr bwMode="auto">
            <a:xfrm>
              <a:off x="2493122" y="476250"/>
              <a:ext cx="4745877" cy="2933700"/>
            </a:xfrm>
            <a:prstGeom prst="rect">
              <a:avLst/>
            </a:prstGeom>
            <a:noFill/>
            <a:ln w="9525">
              <a:noFill/>
              <a:miter lim="800000"/>
              <a:headEnd/>
              <a:tailEnd/>
            </a:ln>
          </p:spPr>
        </p:pic>
        <p:pic>
          <p:nvPicPr>
            <p:cNvPr id="29" name="31FCE1DE-0EFF-4F09-AC3C-D204AB4C0988/L0/001" descr="CE0EE0C7-825B-4588-A1AC-48D87F965436"/>
            <p:cNvPicPr>
              <a:picLocks noChangeAspect="1" noChangeArrowheads="1"/>
            </p:cNvPicPr>
            <p:nvPr/>
          </p:nvPicPr>
          <p:blipFill>
            <a:blip r:embed="rId3"/>
            <a:srcRect t="68089" b="16883"/>
            <a:stretch>
              <a:fillRect/>
            </a:stretch>
          </p:blipFill>
          <p:spPr bwMode="auto">
            <a:xfrm>
              <a:off x="2488421" y="3362201"/>
              <a:ext cx="4745877" cy="1543050"/>
            </a:xfrm>
            <a:prstGeom prst="rect">
              <a:avLst/>
            </a:prstGeom>
            <a:noFill/>
            <a:ln w="9525">
              <a:noFill/>
              <a:miter lim="800000"/>
              <a:headEnd/>
              <a:tailEnd/>
            </a:ln>
          </p:spPr>
        </p:pic>
      </p:grpSp>
      <p:pic>
        <p:nvPicPr>
          <p:cNvPr id="38" name="Рисунок 37"/>
          <p:cNvPicPr>
            <a:picLocks noChangeAspect="1"/>
          </p:cNvPicPr>
          <p:nvPr/>
        </p:nvPicPr>
        <p:blipFill>
          <a:blip r:embed="rId4"/>
          <a:stretch>
            <a:fillRect/>
          </a:stretch>
        </p:blipFill>
        <p:spPr>
          <a:xfrm>
            <a:off x="1205011" y="3603554"/>
            <a:ext cx="817125" cy="994761"/>
          </a:xfrm>
          <a:prstGeom prst="rect">
            <a:avLst/>
          </a:prstGeom>
        </p:spPr>
      </p:pic>
      <p:grpSp>
        <p:nvGrpSpPr>
          <p:cNvPr id="41" name="Google Shape;362;p29"/>
          <p:cNvGrpSpPr/>
          <p:nvPr/>
        </p:nvGrpSpPr>
        <p:grpSpPr>
          <a:xfrm rot="20611383">
            <a:off x="522326" y="401218"/>
            <a:ext cx="1251332" cy="886899"/>
            <a:chOff x="3348925" y="3556225"/>
            <a:chExt cx="776300" cy="567650"/>
          </a:xfrm>
        </p:grpSpPr>
        <p:sp>
          <p:nvSpPr>
            <p:cNvPr id="42" name="Google Shape;363;p29"/>
            <p:cNvSpPr/>
            <p:nvPr/>
          </p:nvSpPr>
          <p:spPr>
            <a:xfrm>
              <a:off x="3628125" y="3573200"/>
              <a:ext cx="481025" cy="443825"/>
            </a:xfrm>
            <a:custGeom>
              <a:avLst/>
              <a:gdLst/>
              <a:ahLst/>
              <a:cxnLst/>
              <a:rect l="l" t="t" r="r" b="b"/>
              <a:pathLst>
                <a:path w="19241" h="17753" extrusionOk="0">
                  <a:moveTo>
                    <a:pt x="19241" y="5274"/>
                  </a:moveTo>
                  <a:cubicBezTo>
                    <a:pt x="19157" y="6656"/>
                    <a:pt x="19050" y="8096"/>
                    <a:pt x="18955" y="9537"/>
                  </a:cubicBezTo>
                  <a:cubicBezTo>
                    <a:pt x="18919" y="10287"/>
                    <a:pt x="18931" y="11049"/>
                    <a:pt x="18884" y="11787"/>
                  </a:cubicBezTo>
                  <a:cubicBezTo>
                    <a:pt x="18800" y="13275"/>
                    <a:pt x="17610" y="14335"/>
                    <a:pt x="16098" y="14276"/>
                  </a:cubicBezTo>
                  <a:cubicBezTo>
                    <a:pt x="15990" y="14276"/>
                    <a:pt x="15907" y="14228"/>
                    <a:pt x="15800" y="14228"/>
                  </a:cubicBezTo>
                  <a:cubicBezTo>
                    <a:pt x="15371" y="14216"/>
                    <a:pt x="15264" y="14287"/>
                    <a:pt x="15240" y="14740"/>
                  </a:cubicBezTo>
                  <a:cubicBezTo>
                    <a:pt x="15193" y="15252"/>
                    <a:pt x="15181" y="15776"/>
                    <a:pt x="15145" y="16312"/>
                  </a:cubicBezTo>
                  <a:cubicBezTo>
                    <a:pt x="15145" y="16466"/>
                    <a:pt x="15145" y="16609"/>
                    <a:pt x="15121" y="16764"/>
                  </a:cubicBezTo>
                  <a:cubicBezTo>
                    <a:pt x="15074" y="17074"/>
                    <a:pt x="15121" y="17478"/>
                    <a:pt x="14764" y="17609"/>
                  </a:cubicBezTo>
                  <a:cubicBezTo>
                    <a:pt x="14371" y="17752"/>
                    <a:pt x="14014" y="17562"/>
                    <a:pt x="13764" y="17264"/>
                  </a:cubicBezTo>
                  <a:cubicBezTo>
                    <a:pt x="13097" y="16526"/>
                    <a:pt x="12419" y="15776"/>
                    <a:pt x="11811" y="14990"/>
                  </a:cubicBezTo>
                  <a:cubicBezTo>
                    <a:pt x="11526" y="14633"/>
                    <a:pt x="11228" y="14478"/>
                    <a:pt x="10799" y="14478"/>
                  </a:cubicBezTo>
                  <a:cubicBezTo>
                    <a:pt x="9668" y="14478"/>
                    <a:pt x="8549" y="14514"/>
                    <a:pt x="7442" y="14442"/>
                  </a:cubicBezTo>
                  <a:cubicBezTo>
                    <a:pt x="6394" y="14359"/>
                    <a:pt x="5358" y="14180"/>
                    <a:pt x="4334" y="14002"/>
                  </a:cubicBezTo>
                  <a:cubicBezTo>
                    <a:pt x="3810" y="13918"/>
                    <a:pt x="3763" y="13811"/>
                    <a:pt x="3763" y="13216"/>
                  </a:cubicBezTo>
                  <a:cubicBezTo>
                    <a:pt x="3763" y="12121"/>
                    <a:pt x="3679" y="11025"/>
                    <a:pt x="3394" y="9954"/>
                  </a:cubicBezTo>
                  <a:cubicBezTo>
                    <a:pt x="3179" y="9168"/>
                    <a:pt x="2727" y="8703"/>
                    <a:pt x="1905" y="8608"/>
                  </a:cubicBezTo>
                  <a:cubicBezTo>
                    <a:pt x="1489" y="8549"/>
                    <a:pt x="1072" y="8453"/>
                    <a:pt x="643" y="8430"/>
                  </a:cubicBezTo>
                  <a:cubicBezTo>
                    <a:pt x="286" y="8394"/>
                    <a:pt x="72" y="8227"/>
                    <a:pt x="60" y="7870"/>
                  </a:cubicBezTo>
                  <a:cubicBezTo>
                    <a:pt x="24" y="7251"/>
                    <a:pt x="0" y="6620"/>
                    <a:pt x="12" y="6001"/>
                  </a:cubicBezTo>
                  <a:cubicBezTo>
                    <a:pt x="48" y="5251"/>
                    <a:pt x="84" y="4501"/>
                    <a:pt x="191" y="3750"/>
                  </a:cubicBezTo>
                  <a:cubicBezTo>
                    <a:pt x="286" y="3143"/>
                    <a:pt x="441" y="2536"/>
                    <a:pt x="608" y="1941"/>
                  </a:cubicBezTo>
                  <a:cubicBezTo>
                    <a:pt x="881" y="881"/>
                    <a:pt x="1727" y="488"/>
                    <a:pt x="2643" y="286"/>
                  </a:cubicBezTo>
                  <a:cubicBezTo>
                    <a:pt x="3751" y="36"/>
                    <a:pt x="4870" y="0"/>
                    <a:pt x="6001" y="95"/>
                  </a:cubicBezTo>
                  <a:cubicBezTo>
                    <a:pt x="7870" y="226"/>
                    <a:pt x="9752" y="286"/>
                    <a:pt x="11609" y="417"/>
                  </a:cubicBezTo>
                  <a:cubicBezTo>
                    <a:pt x="13538" y="548"/>
                    <a:pt x="15490" y="750"/>
                    <a:pt x="17431" y="929"/>
                  </a:cubicBezTo>
                  <a:cubicBezTo>
                    <a:pt x="17622" y="941"/>
                    <a:pt x="17812" y="1012"/>
                    <a:pt x="18003" y="1060"/>
                  </a:cubicBezTo>
                  <a:cubicBezTo>
                    <a:pt x="18598" y="1203"/>
                    <a:pt x="18979" y="1584"/>
                    <a:pt x="19015" y="2203"/>
                  </a:cubicBezTo>
                  <a:cubicBezTo>
                    <a:pt x="19110" y="3203"/>
                    <a:pt x="19169" y="4203"/>
                    <a:pt x="19241" y="5274"/>
                  </a:cubicBezTo>
                  <a:close/>
                  <a:moveTo>
                    <a:pt x="9549" y="11585"/>
                  </a:moveTo>
                  <a:cubicBezTo>
                    <a:pt x="9609" y="11585"/>
                    <a:pt x="9763" y="11597"/>
                    <a:pt x="9894" y="11537"/>
                  </a:cubicBezTo>
                  <a:cubicBezTo>
                    <a:pt x="11025" y="11061"/>
                    <a:pt x="11907" y="10347"/>
                    <a:pt x="12228" y="9096"/>
                  </a:cubicBezTo>
                  <a:cubicBezTo>
                    <a:pt x="12395" y="8430"/>
                    <a:pt x="12264" y="8192"/>
                    <a:pt x="11609" y="8144"/>
                  </a:cubicBezTo>
                  <a:cubicBezTo>
                    <a:pt x="10442" y="8084"/>
                    <a:pt x="9263" y="8072"/>
                    <a:pt x="8097" y="8049"/>
                  </a:cubicBezTo>
                  <a:cubicBezTo>
                    <a:pt x="7573" y="8049"/>
                    <a:pt x="7239" y="8489"/>
                    <a:pt x="7287" y="9001"/>
                  </a:cubicBezTo>
                  <a:cubicBezTo>
                    <a:pt x="7311" y="9263"/>
                    <a:pt x="7382" y="9501"/>
                    <a:pt x="7406" y="9751"/>
                  </a:cubicBezTo>
                  <a:cubicBezTo>
                    <a:pt x="7549" y="11001"/>
                    <a:pt x="8573" y="11525"/>
                    <a:pt x="9549" y="11585"/>
                  </a:cubicBezTo>
                  <a:close/>
                  <a:moveTo>
                    <a:pt x="6799" y="6108"/>
                  </a:moveTo>
                  <a:lnTo>
                    <a:pt x="6799" y="6108"/>
                  </a:lnTo>
                  <a:lnTo>
                    <a:pt x="6799" y="5953"/>
                  </a:lnTo>
                  <a:cubicBezTo>
                    <a:pt x="6799" y="5620"/>
                    <a:pt x="6739" y="5346"/>
                    <a:pt x="6358" y="5298"/>
                  </a:cubicBezTo>
                  <a:cubicBezTo>
                    <a:pt x="6084" y="5274"/>
                    <a:pt x="5870" y="5513"/>
                    <a:pt x="5822" y="5894"/>
                  </a:cubicBezTo>
                  <a:cubicBezTo>
                    <a:pt x="5799" y="5965"/>
                    <a:pt x="5799" y="6048"/>
                    <a:pt x="5799" y="6120"/>
                  </a:cubicBezTo>
                  <a:cubicBezTo>
                    <a:pt x="5799" y="6608"/>
                    <a:pt x="6013" y="7013"/>
                    <a:pt x="6275" y="7025"/>
                  </a:cubicBezTo>
                  <a:cubicBezTo>
                    <a:pt x="6561" y="7060"/>
                    <a:pt x="6763" y="6703"/>
                    <a:pt x="6799" y="6167"/>
                  </a:cubicBezTo>
                  <a:close/>
                  <a:moveTo>
                    <a:pt x="14240" y="5536"/>
                  </a:moveTo>
                  <a:cubicBezTo>
                    <a:pt x="13383" y="5608"/>
                    <a:pt x="13121" y="6120"/>
                    <a:pt x="13526" y="6822"/>
                  </a:cubicBezTo>
                  <a:cubicBezTo>
                    <a:pt x="13597" y="6941"/>
                    <a:pt x="13752" y="7072"/>
                    <a:pt x="13859" y="7072"/>
                  </a:cubicBezTo>
                  <a:cubicBezTo>
                    <a:pt x="13954" y="7072"/>
                    <a:pt x="14121" y="6941"/>
                    <a:pt x="14181" y="6822"/>
                  </a:cubicBezTo>
                  <a:cubicBezTo>
                    <a:pt x="14359" y="6417"/>
                    <a:pt x="14371" y="6013"/>
                    <a:pt x="14240" y="553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64;p29"/>
            <p:cNvSpPr/>
            <p:nvPr/>
          </p:nvSpPr>
          <p:spPr>
            <a:xfrm>
              <a:off x="3367375" y="3796725"/>
              <a:ext cx="342025" cy="307200"/>
            </a:xfrm>
            <a:custGeom>
              <a:avLst/>
              <a:gdLst/>
              <a:ahLst/>
              <a:cxnLst/>
              <a:rect l="l" t="t" r="r" b="b"/>
              <a:pathLst>
                <a:path w="13681" h="12288" extrusionOk="0">
                  <a:moveTo>
                    <a:pt x="2108" y="12288"/>
                  </a:moveTo>
                  <a:cubicBezTo>
                    <a:pt x="1798" y="11704"/>
                    <a:pt x="2048" y="11276"/>
                    <a:pt x="2096" y="10835"/>
                  </a:cubicBezTo>
                  <a:cubicBezTo>
                    <a:pt x="2108" y="10597"/>
                    <a:pt x="2239" y="10359"/>
                    <a:pt x="2286" y="10121"/>
                  </a:cubicBezTo>
                  <a:cubicBezTo>
                    <a:pt x="2405" y="9621"/>
                    <a:pt x="2298" y="9490"/>
                    <a:pt x="1798" y="9466"/>
                  </a:cubicBezTo>
                  <a:cubicBezTo>
                    <a:pt x="1524" y="9454"/>
                    <a:pt x="1251" y="9490"/>
                    <a:pt x="977" y="9466"/>
                  </a:cubicBezTo>
                  <a:cubicBezTo>
                    <a:pt x="453" y="9430"/>
                    <a:pt x="203" y="9216"/>
                    <a:pt x="96" y="8716"/>
                  </a:cubicBezTo>
                  <a:cubicBezTo>
                    <a:pt x="24" y="8371"/>
                    <a:pt x="0" y="8013"/>
                    <a:pt x="0" y="7668"/>
                  </a:cubicBezTo>
                  <a:cubicBezTo>
                    <a:pt x="12" y="6168"/>
                    <a:pt x="24" y="4680"/>
                    <a:pt x="72" y="3180"/>
                  </a:cubicBezTo>
                  <a:cubicBezTo>
                    <a:pt x="84" y="2799"/>
                    <a:pt x="155" y="2429"/>
                    <a:pt x="191" y="2060"/>
                  </a:cubicBezTo>
                  <a:cubicBezTo>
                    <a:pt x="322" y="810"/>
                    <a:pt x="1286" y="239"/>
                    <a:pt x="2167" y="108"/>
                  </a:cubicBezTo>
                  <a:cubicBezTo>
                    <a:pt x="2703" y="13"/>
                    <a:pt x="3263" y="1"/>
                    <a:pt x="3799" y="1"/>
                  </a:cubicBezTo>
                  <a:cubicBezTo>
                    <a:pt x="5680" y="13"/>
                    <a:pt x="7561" y="48"/>
                    <a:pt x="9430" y="96"/>
                  </a:cubicBezTo>
                  <a:cubicBezTo>
                    <a:pt x="10323" y="120"/>
                    <a:pt x="11228" y="179"/>
                    <a:pt x="12121" y="274"/>
                  </a:cubicBezTo>
                  <a:cubicBezTo>
                    <a:pt x="12788" y="334"/>
                    <a:pt x="13181" y="751"/>
                    <a:pt x="13347" y="1406"/>
                  </a:cubicBezTo>
                  <a:cubicBezTo>
                    <a:pt x="13681" y="2834"/>
                    <a:pt x="13681" y="4275"/>
                    <a:pt x="13597" y="5739"/>
                  </a:cubicBezTo>
                  <a:cubicBezTo>
                    <a:pt x="13538" y="6609"/>
                    <a:pt x="13466" y="7478"/>
                    <a:pt x="13395" y="8359"/>
                  </a:cubicBezTo>
                  <a:cubicBezTo>
                    <a:pt x="13312" y="9156"/>
                    <a:pt x="13062" y="9466"/>
                    <a:pt x="12264" y="9609"/>
                  </a:cubicBezTo>
                  <a:cubicBezTo>
                    <a:pt x="11502" y="9740"/>
                    <a:pt x="10728" y="9811"/>
                    <a:pt x="9954" y="9823"/>
                  </a:cubicBezTo>
                  <a:cubicBezTo>
                    <a:pt x="8585" y="9859"/>
                    <a:pt x="7216" y="9811"/>
                    <a:pt x="5834" y="9788"/>
                  </a:cubicBezTo>
                  <a:cubicBezTo>
                    <a:pt x="5477" y="9764"/>
                    <a:pt x="5287" y="9978"/>
                    <a:pt x="5072" y="10180"/>
                  </a:cubicBezTo>
                  <a:cubicBezTo>
                    <a:pt x="4227" y="11038"/>
                    <a:pt x="3179" y="11633"/>
                    <a:pt x="2108" y="12288"/>
                  </a:cubicBezTo>
                  <a:close/>
                  <a:moveTo>
                    <a:pt x="8752" y="5894"/>
                  </a:moveTo>
                  <a:cubicBezTo>
                    <a:pt x="8490" y="5858"/>
                    <a:pt x="8240" y="5811"/>
                    <a:pt x="8001" y="5799"/>
                  </a:cubicBezTo>
                  <a:cubicBezTo>
                    <a:pt x="7216" y="5751"/>
                    <a:pt x="6406" y="5739"/>
                    <a:pt x="5620" y="5680"/>
                  </a:cubicBezTo>
                  <a:cubicBezTo>
                    <a:pt x="5275" y="5656"/>
                    <a:pt x="5132" y="5870"/>
                    <a:pt x="5025" y="6132"/>
                  </a:cubicBezTo>
                  <a:cubicBezTo>
                    <a:pt x="4846" y="6597"/>
                    <a:pt x="5358" y="7978"/>
                    <a:pt x="6049" y="8204"/>
                  </a:cubicBezTo>
                  <a:cubicBezTo>
                    <a:pt x="7168" y="8573"/>
                    <a:pt x="8823" y="7442"/>
                    <a:pt x="8835" y="6275"/>
                  </a:cubicBezTo>
                  <a:cubicBezTo>
                    <a:pt x="8835" y="6168"/>
                    <a:pt x="8787" y="6049"/>
                    <a:pt x="8752" y="5894"/>
                  </a:cubicBezTo>
                  <a:close/>
                  <a:moveTo>
                    <a:pt x="3703" y="3132"/>
                  </a:moveTo>
                  <a:cubicBezTo>
                    <a:pt x="3358" y="3596"/>
                    <a:pt x="3287" y="4013"/>
                    <a:pt x="3406" y="4454"/>
                  </a:cubicBezTo>
                  <a:cubicBezTo>
                    <a:pt x="3429" y="4573"/>
                    <a:pt x="3596" y="4715"/>
                    <a:pt x="3703" y="4715"/>
                  </a:cubicBezTo>
                  <a:cubicBezTo>
                    <a:pt x="3810" y="4715"/>
                    <a:pt x="4001" y="4608"/>
                    <a:pt x="4025" y="4501"/>
                  </a:cubicBezTo>
                  <a:cubicBezTo>
                    <a:pt x="4144" y="4037"/>
                    <a:pt x="4144" y="3572"/>
                    <a:pt x="3703" y="3132"/>
                  </a:cubicBezTo>
                  <a:close/>
                  <a:moveTo>
                    <a:pt x="9835" y="3156"/>
                  </a:moveTo>
                  <a:cubicBezTo>
                    <a:pt x="9490" y="3537"/>
                    <a:pt x="9561" y="3906"/>
                    <a:pt x="9644" y="4263"/>
                  </a:cubicBezTo>
                  <a:cubicBezTo>
                    <a:pt x="9668" y="4382"/>
                    <a:pt x="9847" y="4561"/>
                    <a:pt x="9906" y="4549"/>
                  </a:cubicBezTo>
                  <a:cubicBezTo>
                    <a:pt x="10037" y="4501"/>
                    <a:pt x="10240" y="4382"/>
                    <a:pt x="10264" y="4263"/>
                  </a:cubicBezTo>
                  <a:cubicBezTo>
                    <a:pt x="10359" y="3858"/>
                    <a:pt x="10276" y="3477"/>
                    <a:pt x="9835" y="315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65;p29"/>
            <p:cNvSpPr/>
            <p:nvPr/>
          </p:nvSpPr>
          <p:spPr>
            <a:xfrm>
              <a:off x="3809400" y="3775000"/>
              <a:ext cx="128600" cy="88125"/>
            </a:xfrm>
            <a:custGeom>
              <a:avLst/>
              <a:gdLst/>
              <a:ahLst/>
              <a:cxnLst/>
              <a:rect l="l" t="t" r="r" b="b"/>
              <a:pathLst>
                <a:path w="5144" h="3525" extrusionOk="0">
                  <a:moveTo>
                    <a:pt x="2298" y="3513"/>
                  </a:moveTo>
                  <a:cubicBezTo>
                    <a:pt x="1322" y="3453"/>
                    <a:pt x="298" y="2929"/>
                    <a:pt x="155" y="1691"/>
                  </a:cubicBezTo>
                  <a:cubicBezTo>
                    <a:pt x="131" y="1441"/>
                    <a:pt x="60" y="1203"/>
                    <a:pt x="36" y="953"/>
                  </a:cubicBezTo>
                  <a:cubicBezTo>
                    <a:pt x="0" y="429"/>
                    <a:pt x="334" y="0"/>
                    <a:pt x="846" y="0"/>
                  </a:cubicBezTo>
                  <a:cubicBezTo>
                    <a:pt x="2024" y="0"/>
                    <a:pt x="3179" y="24"/>
                    <a:pt x="4358" y="84"/>
                  </a:cubicBezTo>
                  <a:cubicBezTo>
                    <a:pt x="5013" y="120"/>
                    <a:pt x="5144" y="370"/>
                    <a:pt x="4977" y="1036"/>
                  </a:cubicBezTo>
                  <a:cubicBezTo>
                    <a:pt x="4667" y="2286"/>
                    <a:pt x="3774" y="3001"/>
                    <a:pt x="2643" y="3477"/>
                  </a:cubicBezTo>
                  <a:cubicBezTo>
                    <a:pt x="2524" y="3525"/>
                    <a:pt x="2358" y="3513"/>
                    <a:pt x="2298" y="3513"/>
                  </a:cubicBezTo>
                  <a:close/>
                  <a:moveTo>
                    <a:pt x="4429" y="870"/>
                  </a:moveTo>
                  <a:cubicBezTo>
                    <a:pt x="4203" y="798"/>
                    <a:pt x="4048" y="715"/>
                    <a:pt x="3882" y="691"/>
                  </a:cubicBezTo>
                  <a:cubicBezTo>
                    <a:pt x="3108" y="631"/>
                    <a:pt x="2334" y="584"/>
                    <a:pt x="1572" y="572"/>
                  </a:cubicBezTo>
                  <a:cubicBezTo>
                    <a:pt x="1346" y="572"/>
                    <a:pt x="1131" y="631"/>
                    <a:pt x="917" y="727"/>
                  </a:cubicBezTo>
                  <a:cubicBezTo>
                    <a:pt x="798" y="774"/>
                    <a:pt x="667" y="905"/>
                    <a:pt x="631" y="1024"/>
                  </a:cubicBezTo>
                  <a:cubicBezTo>
                    <a:pt x="357" y="2036"/>
                    <a:pt x="1429" y="3179"/>
                    <a:pt x="2441" y="2894"/>
                  </a:cubicBezTo>
                  <a:cubicBezTo>
                    <a:pt x="3405" y="2620"/>
                    <a:pt x="4179" y="2048"/>
                    <a:pt x="4429" y="8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66;p29"/>
            <p:cNvSpPr/>
            <p:nvPr/>
          </p:nvSpPr>
          <p:spPr>
            <a:xfrm>
              <a:off x="3772775" y="3705350"/>
              <a:ext cx="25325" cy="44375"/>
            </a:xfrm>
            <a:custGeom>
              <a:avLst/>
              <a:gdLst/>
              <a:ahLst/>
              <a:cxnLst/>
              <a:rect l="l" t="t" r="r" b="b"/>
              <a:pathLst>
                <a:path w="1013" h="1775" extrusionOk="0">
                  <a:moveTo>
                    <a:pt x="1013" y="822"/>
                  </a:moveTo>
                  <a:lnTo>
                    <a:pt x="1013" y="893"/>
                  </a:lnTo>
                  <a:cubicBezTo>
                    <a:pt x="977" y="1429"/>
                    <a:pt x="775" y="1774"/>
                    <a:pt x="489" y="1751"/>
                  </a:cubicBezTo>
                  <a:cubicBezTo>
                    <a:pt x="215" y="1727"/>
                    <a:pt x="1" y="1334"/>
                    <a:pt x="13" y="846"/>
                  </a:cubicBezTo>
                  <a:cubicBezTo>
                    <a:pt x="13" y="774"/>
                    <a:pt x="13" y="691"/>
                    <a:pt x="36" y="620"/>
                  </a:cubicBezTo>
                  <a:cubicBezTo>
                    <a:pt x="84" y="239"/>
                    <a:pt x="298" y="0"/>
                    <a:pt x="572" y="24"/>
                  </a:cubicBezTo>
                  <a:cubicBezTo>
                    <a:pt x="953" y="72"/>
                    <a:pt x="1013" y="358"/>
                    <a:pt x="1013" y="679"/>
                  </a:cubicBezTo>
                  <a:lnTo>
                    <a:pt x="1013" y="82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67;p29"/>
            <p:cNvSpPr/>
            <p:nvPr/>
          </p:nvSpPr>
          <p:spPr>
            <a:xfrm>
              <a:off x="3956125" y="3711600"/>
              <a:ext cx="31300" cy="38425"/>
            </a:xfrm>
            <a:custGeom>
              <a:avLst/>
              <a:gdLst/>
              <a:ahLst/>
              <a:cxnLst/>
              <a:rect l="l" t="t" r="r" b="b"/>
              <a:pathLst>
                <a:path w="1252" h="1537" extrusionOk="0">
                  <a:moveTo>
                    <a:pt x="1120" y="0"/>
                  </a:moveTo>
                  <a:cubicBezTo>
                    <a:pt x="1251" y="465"/>
                    <a:pt x="1239" y="881"/>
                    <a:pt x="1061" y="1286"/>
                  </a:cubicBezTo>
                  <a:cubicBezTo>
                    <a:pt x="1013" y="1405"/>
                    <a:pt x="858" y="1536"/>
                    <a:pt x="739" y="1536"/>
                  </a:cubicBezTo>
                  <a:cubicBezTo>
                    <a:pt x="620" y="1536"/>
                    <a:pt x="465" y="1405"/>
                    <a:pt x="406" y="1286"/>
                  </a:cubicBezTo>
                  <a:cubicBezTo>
                    <a:pt x="1" y="596"/>
                    <a:pt x="263" y="96"/>
                    <a:pt x="11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68;p29"/>
            <p:cNvSpPr/>
            <p:nvPr/>
          </p:nvSpPr>
          <p:spPr>
            <a:xfrm>
              <a:off x="3488825" y="3938125"/>
              <a:ext cx="99425" cy="73525"/>
            </a:xfrm>
            <a:custGeom>
              <a:avLst/>
              <a:gdLst/>
              <a:ahLst/>
              <a:cxnLst/>
              <a:rect l="l" t="t" r="r" b="b"/>
              <a:pathLst>
                <a:path w="3977" h="2941" extrusionOk="0">
                  <a:moveTo>
                    <a:pt x="3894" y="238"/>
                  </a:moveTo>
                  <a:cubicBezTo>
                    <a:pt x="3917" y="393"/>
                    <a:pt x="3977" y="512"/>
                    <a:pt x="3977" y="631"/>
                  </a:cubicBezTo>
                  <a:cubicBezTo>
                    <a:pt x="3965" y="1810"/>
                    <a:pt x="2310" y="2941"/>
                    <a:pt x="1191" y="2560"/>
                  </a:cubicBezTo>
                  <a:cubicBezTo>
                    <a:pt x="512" y="2346"/>
                    <a:pt x="0" y="953"/>
                    <a:pt x="167" y="500"/>
                  </a:cubicBezTo>
                  <a:cubicBezTo>
                    <a:pt x="274" y="226"/>
                    <a:pt x="417" y="0"/>
                    <a:pt x="762" y="36"/>
                  </a:cubicBezTo>
                  <a:cubicBezTo>
                    <a:pt x="1548" y="83"/>
                    <a:pt x="2358" y="107"/>
                    <a:pt x="3143" y="155"/>
                  </a:cubicBezTo>
                  <a:cubicBezTo>
                    <a:pt x="3393" y="155"/>
                    <a:pt x="3632" y="202"/>
                    <a:pt x="3894" y="238"/>
                  </a:cubicBezTo>
                  <a:close/>
                  <a:moveTo>
                    <a:pt x="3310" y="822"/>
                  </a:moveTo>
                  <a:cubicBezTo>
                    <a:pt x="2441" y="524"/>
                    <a:pt x="1596" y="738"/>
                    <a:pt x="738" y="703"/>
                  </a:cubicBezTo>
                  <a:cubicBezTo>
                    <a:pt x="691" y="1274"/>
                    <a:pt x="810" y="1726"/>
                    <a:pt x="1286" y="1953"/>
                  </a:cubicBezTo>
                  <a:cubicBezTo>
                    <a:pt x="1774" y="2191"/>
                    <a:pt x="2250" y="1941"/>
                    <a:pt x="2715" y="1726"/>
                  </a:cubicBezTo>
                  <a:cubicBezTo>
                    <a:pt x="3060" y="1572"/>
                    <a:pt x="3298" y="1298"/>
                    <a:pt x="3310" y="8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69;p29"/>
            <p:cNvSpPr/>
            <p:nvPr/>
          </p:nvSpPr>
          <p:spPr>
            <a:xfrm>
              <a:off x="3449525" y="3875000"/>
              <a:ext cx="21450" cy="39925"/>
            </a:xfrm>
            <a:custGeom>
              <a:avLst/>
              <a:gdLst/>
              <a:ahLst/>
              <a:cxnLst/>
              <a:rect l="l" t="t" r="r" b="b"/>
              <a:pathLst>
                <a:path w="858" h="1597" extrusionOk="0">
                  <a:moveTo>
                    <a:pt x="417" y="1"/>
                  </a:moveTo>
                  <a:cubicBezTo>
                    <a:pt x="858" y="441"/>
                    <a:pt x="858" y="906"/>
                    <a:pt x="739" y="1370"/>
                  </a:cubicBezTo>
                  <a:cubicBezTo>
                    <a:pt x="715" y="1477"/>
                    <a:pt x="524" y="1596"/>
                    <a:pt x="417" y="1596"/>
                  </a:cubicBezTo>
                  <a:cubicBezTo>
                    <a:pt x="310" y="1573"/>
                    <a:pt x="143" y="1442"/>
                    <a:pt x="120" y="1323"/>
                  </a:cubicBezTo>
                  <a:cubicBezTo>
                    <a:pt x="1" y="882"/>
                    <a:pt x="72" y="441"/>
                    <a:pt x="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70;p29"/>
            <p:cNvSpPr/>
            <p:nvPr/>
          </p:nvSpPr>
          <p:spPr>
            <a:xfrm>
              <a:off x="3604600" y="3875600"/>
              <a:ext cx="21750" cy="35150"/>
            </a:xfrm>
            <a:custGeom>
              <a:avLst/>
              <a:gdLst/>
              <a:ahLst/>
              <a:cxnLst/>
              <a:rect l="l" t="t" r="r" b="b"/>
              <a:pathLst>
                <a:path w="870" h="1406" extrusionOk="0">
                  <a:moveTo>
                    <a:pt x="346" y="1"/>
                  </a:moveTo>
                  <a:cubicBezTo>
                    <a:pt x="787" y="322"/>
                    <a:pt x="870" y="703"/>
                    <a:pt x="775" y="1108"/>
                  </a:cubicBezTo>
                  <a:cubicBezTo>
                    <a:pt x="751" y="1227"/>
                    <a:pt x="548" y="1358"/>
                    <a:pt x="417" y="1394"/>
                  </a:cubicBezTo>
                  <a:cubicBezTo>
                    <a:pt x="358" y="1406"/>
                    <a:pt x="179" y="1227"/>
                    <a:pt x="155" y="1108"/>
                  </a:cubicBezTo>
                  <a:cubicBezTo>
                    <a:pt x="72" y="763"/>
                    <a:pt x="1" y="382"/>
                    <a:pt x="3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71;p29"/>
            <p:cNvSpPr/>
            <p:nvPr/>
          </p:nvSpPr>
          <p:spPr>
            <a:xfrm>
              <a:off x="3817725" y="3789275"/>
              <a:ext cx="102425" cy="65525"/>
            </a:xfrm>
            <a:custGeom>
              <a:avLst/>
              <a:gdLst/>
              <a:ahLst/>
              <a:cxnLst/>
              <a:rect l="l" t="t" r="r" b="b"/>
              <a:pathLst>
                <a:path w="4097" h="2621" extrusionOk="0">
                  <a:moveTo>
                    <a:pt x="4096" y="299"/>
                  </a:moveTo>
                  <a:cubicBezTo>
                    <a:pt x="3858" y="1477"/>
                    <a:pt x="3072" y="2049"/>
                    <a:pt x="2108" y="2323"/>
                  </a:cubicBezTo>
                  <a:cubicBezTo>
                    <a:pt x="1072" y="2620"/>
                    <a:pt x="1" y="1465"/>
                    <a:pt x="298" y="453"/>
                  </a:cubicBezTo>
                  <a:cubicBezTo>
                    <a:pt x="334" y="334"/>
                    <a:pt x="465" y="203"/>
                    <a:pt x="584" y="156"/>
                  </a:cubicBezTo>
                  <a:cubicBezTo>
                    <a:pt x="798" y="60"/>
                    <a:pt x="1013" y="1"/>
                    <a:pt x="1239" y="1"/>
                  </a:cubicBezTo>
                  <a:cubicBezTo>
                    <a:pt x="2013" y="25"/>
                    <a:pt x="2787" y="60"/>
                    <a:pt x="3549" y="120"/>
                  </a:cubicBezTo>
                  <a:cubicBezTo>
                    <a:pt x="3715" y="144"/>
                    <a:pt x="3870" y="227"/>
                    <a:pt x="4096" y="29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72;p29"/>
            <p:cNvSpPr/>
            <p:nvPr/>
          </p:nvSpPr>
          <p:spPr>
            <a:xfrm>
              <a:off x="3505775" y="3951500"/>
              <a:ext cx="65825" cy="41400"/>
            </a:xfrm>
            <a:custGeom>
              <a:avLst/>
              <a:gdLst/>
              <a:ahLst/>
              <a:cxnLst/>
              <a:rect l="l" t="t" r="r" b="b"/>
              <a:pathLst>
                <a:path w="2633" h="1656" extrusionOk="0">
                  <a:moveTo>
                    <a:pt x="2632" y="287"/>
                  </a:moveTo>
                  <a:cubicBezTo>
                    <a:pt x="2620" y="763"/>
                    <a:pt x="2382" y="1037"/>
                    <a:pt x="2025" y="1191"/>
                  </a:cubicBezTo>
                  <a:cubicBezTo>
                    <a:pt x="1572" y="1406"/>
                    <a:pt x="1084" y="1656"/>
                    <a:pt x="596" y="1418"/>
                  </a:cubicBezTo>
                  <a:cubicBezTo>
                    <a:pt x="132" y="1191"/>
                    <a:pt x="1" y="739"/>
                    <a:pt x="37" y="168"/>
                  </a:cubicBezTo>
                  <a:cubicBezTo>
                    <a:pt x="918" y="203"/>
                    <a:pt x="1763" y="1"/>
                    <a:pt x="2632" y="28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73;p29"/>
            <p:cNvSpPr/>
            <p:nvPr/>
          </p:nvSpPr>
          <p:spPr>
            <a:xfrm>
              <a:off x="3348925" y="3556225"/>
              <a:ext cx="776300" cy="567650"/>
            </a:xfrm>
            <a:custGeom>
              <a:avLst/>
              <a:gdLst/>
              <a:ahLst/>
              <a:cxnLst/>
              <a:rect l="l" t="t" r="r" b="b"/>
              <a:pathLst>
                <a:path w="31052" h="22706" extrusionOk="0">
                  <a:moveTo>
                    <a:pt x="30837" y="2477"/>
                  </a:moveTo>
                  <a:cubicBezTo>
                    <a:pt x="30695" y="1560"/>
                    <a:pt x="30159" y="1012"/>
                    <a:pt x="29313" y="905"/>
                  </a:cubicBezTo>
                  <a:cubicBezTo>
                    <a:pt x="27920" y="739"/>
                    <a:pt x="26432" y="596"/>
                    <a:pt x="24753" y="441"/>
                  </a:cubicBezTo>
                  <a:cubicBezTo>
                    <a:pt x="23956" y="381"/>
                    <a:pt x="23134" y="334"/>
                    <a:pt x="22348" y="310"/>
                  </a:cubicBezTo>
                  <a:cubicBezTo>
                    <a:pt x="22015" y="298"/>
                    <a:pt x="21705" y="274"/>
                    <a:pt x="21372" y="262"/>
                  </a:cubicBezTo>
                  <a:lnTo>
                    <a:pt x="19765" y="179"/>
                  </a:lnTo>
                  <a:cubicBezTo>
                    <a:pt x="18455" y="96"/>
                    <a:pt x="17086" y="24"/>
                    <a:pt x="15752" y="0"/>
                  </a:cubicBezTo>
                  <a:lnTo>
                    <a:pt x="15562" y="0"/>
                  </a:lnTo>
                  <a:cubicBezTo>
                    <a:pt x="14371" y="0"/>
                    <a:pt x="13359" y="215"/>
                    <a:pt x="12478" y="667"/>
                  </a:cubicBezTo>
                  <a:cubicBezTo>
                    <a:pt x="12002" y="905"/>
                    <a:pt x="11692" y="1227"/>
                    <a:pt x="11478" y="1679"/>
                  </a:cubicBezTo>
                  <a:cubicBezTo>
                    <a:pt x="11002" y="2727"/>
                    <a:pt x="10716" y="3846"/>
                    <a:pt x="10644" y="4977"/>
                  </a:cubicBezTo>
                  <a:cubicBezTo>
                    <a:pt x="10597" y="5703"/>
                    <a:pt x="10573" y="6454"/>
                    <a:pt x="10549" y="7168"/>
                  </a:cubicBezTo>
                  <a:lnTo>
                    <a:pt x="10513" y="8287"/>
                  </a:lnTo>
                  <a:cubicBezTo>
                    <a:pt x="10513" y="8430"/>
                    <a:pt x="10490" y="8573"/>
                    <a:pt x="10478" y="8728"/>
                  </a:cubicBezTo>
                  <a:cubicBezTo>
                    <a:pt x="10478" y="8775"/>
                    <a:pt x="10466" y="8823"/>
                    <a:pt x="10466" y="8871"/>
                  </a:cubicBezTo>
                  <a:cubicBezTo>
                    <a:pt x="10418" y="8882"/>
                    <a:pt x="10371" y="8882"/>
                    <a:pt x="10335" y="8894"/>
                  </a:cubicBezTo>
                  <a:cubicBezTo>
                    <a:pt x="10168" y="8930"/>
                    <a:pt x="10037" y="8954"/>
                    <a:pt x="9894" y="8966"/>
                  </a:cubicBezTo>
                  <a:cubicBezTo>
                    <a:pt x="9406" y="8990"/>
                    <a:pt x="8858" y="8990"/>
                    <a:pt x="8299" y="8990"/>
                  </a:cubicBezTo>
                  <a:cubicBezTo>
                    <a:pt x="7906" y="8990"/>
                    <a:pt x="7549" y="8990"/>
                    <a:pt x="7204" y="8966"/>
                  </a:cubicBezTo>
                  <a:cubicBezTo>
                    <a:pt x="6668" y="8954"/>
                    <a:pt x="6132" y="8930"/>
                    <a:pt x="5596" y="8906"/>
                  </a:cubicBezTo>
                  <a:cubicBezTo>
                    <a:pt x="4941" y="8882"/>
                    <a:pt x="4275" y="8847"/>
                    <a:pt x="3608" y="8835"/>
                  </a:cubicBezTo>
                  <a:lnTo>
                    <a:pt x="3560" y="8835"/>
                  </a:lnTo>
                  <a:cubicBezTo>
                    <a:pt x="1834" y="8835"/>
                    <a:pt x="476" y="9954"/>
                    <a:pt x="286" y="11561"/>
                  </a:cubicBezTo>
                  <a:cubicBezTo>
                    <a:pt x="48" y="13490"/>
                    <a:pt x="0" y="15574"/>
                    <a:pt x="143" y="17741"/>
                  </a:cubicBezTo>
                  <a:cubicBezTo>
                    <a:pt x="238" y="19419"/>
                    <a:pt x="679" y="19610"/>
                    <a:pt x="1953" y="19800"/>
                  </a:cubicBezTo>
                  <a:cubicBezTo>
                    <a:pt x="2072" y="19824"/>
                    <a:pt x="2227" y="19848"/>
                    <a:pt x="2262" y="19896"/>
                  </a:cubicBezTo>
                  <a:cubicBezTo>
                    <a:pt x="2298" y="19943"/>
                    <a:pt x="2286" y="20086"/>
                    <a:pt x="2262" y="20217"/>
                  </a:cubicBezTo>
                  <a:cubicBezTo>
                    <a:pt x="2251" y="20324"/>
                    <a:pt x="2227" y="20431"/>
                    <a:pt x="2203" y="20539"/>
                  </a:cubicBezTo>
                  <a:cubicBezTo>
                    <a:pt x="2179" y="20670"/>
                    <a:pt x="2143" y="20812"/>
                    <a:pt x="2131" y="20967"/>
                  </a:cubicBezTo>
                  <a:cubicBezTo>
                    <a:pt x="2084" y="21336"/>
                    <a:pt x="2048" y="21765"/>
                    <a:pt x="2060" y="22182"/>
                  </a:cubicBezTo>
                  <a:cubicBezTo>
                    <a:pt x="2072" y="22575"/>
                    <a:pt x="2286" y="22706"/>
                    <a:pt x="2477" y="22706"/>
                  </a:cubicBezTo>
                  <a:cubicBezTo>
                    <a:pt x="2584" y="22706"/>
                    <a:pt x="2715" y="22658"/>
                    <a:pt x="2834" y="22586"/>
                  </a:cubicBezTo>
                  <a:cubicBezTo>
                    <a:pt x="2965" y="22503"/>
                    <a:pt x="3096" y="22396"/>
                    <a:pt x="3239" y="22301"/>
                  </a:cubicBezTo>
                  <a:cubicBezTo>
                    <a:pt x="3322" y="22229"/>
                    <a:pt x="3417" y="22170"/>
                    <a:pt x="3513" y="22110"/>
                  </a:cubicBezTo>
                  <a:cubicBezTo>
                    <a:pt x="4453" y="21467"/>
                    <a:pt x="5227" y="20932"/>
                    <a:pt x="6049" y="20384"/>
                  </a:cubicBezTo>
                  <a:lnTo>
                    <a:pt x="6108" y="20336"/>
                  </a:lnTo>
                  <a:cubicBezTo>
                    <a:pt x="6275" y="20241"/>
                    <a:pt x="6418" y="20122"/>
                    <a:pt x="6584" y="20098"/>
                  </a:cubicBezTo>
                  <a:cubicBezTo>
                    <a:pt x="7084" y="20027"/>
                    <a:pt x="7608" y="20015"/>
                    <a:pt x="8061" y="20015"/>
                  </a:cubicBezTo>
                  <a:cubicBezTo>
                    <a:pt x="8632" y="20003"/>
                    <a:pt x="9216" y="20003"/>
                    <a:pt x="9811" y="20003"/>
                  </a:cubicBezTo>
                  <a:cubicBezTo>
                    <a:pt x="10859" y="19979"/>
                    <a:pt x="11942" y="19979"/>
                    <a:pt x="13002" y="19943"/>
                  </a:cubicBezTo>
                  <a:cubicBezTo>
                    <a:pt x="14097" y="19896"/>
                    <a:pt x="14693" y="19288"/>
                    <a:pt x="14764" y="18110"/>
                  </a:cubicBezTo>
                  <a:cubicBezTo>
                    <a:pt x="14812" y="17360"/>
                    <a:pt x="14883" y="16621"/>
                    <a:pt x="14966" y="15895"/>
                  </a:cubicBezTo>
                  <a:lnTo>
                    <a:pt x="14978" y="15728"/>
                  </a:lnTo>
                  <a:cubicBezTo>
                    <a:pt x="14990" y="15633"/>
                    <a:pt x="15026" y="15538"/>
                    <a:pt x="15050" y="15431"/>
                  </a:cubicBezTo>
                  <a:cubicBezTo>
                    <a:pt x="15050" y="15419"/>
                    <a:pt x="15062" y="15395"/>
                    <a:pt x="15062" y="15371"/>
                  </a:cubicBezTo>
                  <a:lnTo>
                    <a:pt x="15085" y="15371"/>
                  </a:lnTo>
                  <a:cubicBezTo>
                    <a:pt x="15097" y="15371"/>
                    <a:pt x="15121" y="15359"/>
                    <a:pt x="15121" y="15359"/>
                  </a:cubicBezTo>
                  <a:cubicBezTo>
                    <a:pt x="16109" y="15443"/>
                    <a:pt x="17086" y="15514"/>
                    <a:pt x="18062" y="15609"/>
                  </a:cubicBezTo>
                  <a:cubicBezTo>
                    <a:pt x="19265" y="15717"/>
                    <a:pt x="20467" y="15812"/>
                    <a:pt x="21693" y="15919"/>
                  </a:cubicBezTo>
                  <a:cubicBezTo>
                    <a:pt x="22134" y="15967"/>
                    <a:pt x="22432" y="16109"/>
                    <a:pt x="22682" y="16431"/>
                  </a:cubicBezTo>
                  <a:cubicBezTo>
                    <a:pt x="23158" y="17026"/>
                    <a:pt x="23658" y="17622"/>
                    <a:pt x="24146" y="18181"/>
                  </a:cubicBezTo>
                  <a:lnTo>
                    <a:pt x="24265" y="18336"/>
                  </a:lnTo>
                  <a:cubicBezTo>
                    <a:pt x="24682" y="18836"/>
                    <a:pt x="25289" y="19050"/>
                    <a:pt x="25765" y="19169"/>
                  </a:cubicBezTo>
                  <a:cubicBezTo>
                    <a:pt x="25920" y="19205"/>
                    <a:pt x="26039" y="19229"/>
                    <a:pt x="26123" y="19229"/>
                  </a:cubicBezTo>
                  <a:cubicBezTo>
                    <a:pt x="26551" y="19229"/>
                    <a:pt x="26694" y="18896"/>
                    <a:pt x="26765" y="18574"/>
                  </a:cubicBezTo>
                  <a:cubicBezTo>
                    <a:pt x="26837" y="18253"/>
                    <a:pt x="26873" y="17931"/>
                    <a:pt x="26896" y="17622"/>
                  </a:cubicBezTo>
                  <a:cubicBezTo>
                    <a:pt x="26908" y="17526"/>
                    <a:pt x="26908" y="17455"/>
                    <a:pt x="26932" y="17360"/>
                  </a:cubicBezTo>
                  <a:cubicBezTo>
                    <a:pt x="26968" y="16979"/>
                    <a:pt x="27004" y="16586"/>
                    <a:pt x="27027" y="16193"/>
                  </a:cubicBezTo>
                  <a:cubicBezTo>
                    <a:pt x="27051" y="16038"/>
                    <a:pt x="27063" y="15907"/>
                    <a:pt x="27075" y="15752"/>
                  </a:cubicBezTo>
                  <a:cubicBezTo>
                    <a:pt x="27087" y="15752"/>
                    <a:pt x="27123" y="15752"/>
                    <a:pt x="27135" y="15740"/>
                  </a:cubicBezTo>
                  <a:cubicBezTo>
                    <a:pt x="27230" y="15728"/>
                    <a:pt x="27301" y="15717"/>
                    <a:pt x="27373" y="15717"/>
                  </a:cubicBezTo>
                  <a:lnTo>
                    <a:pt x="27420" y="15717"/>
                  </a:lnTo>
                  <a:cubicBezTo>
                    <a:pt x="28325" y="15717"/>
                    <a:pt x="29063" y="15300"/>
                    <a:pt x="29683" y="14883"/>
                  </a:cubicBezTo>
                  <a:cubicBezTo>
                    <a:pt x="30349" y="14431"/>
                    <a:pt x="30683" y="13823"/>
                    <a:pt x="30718" y="13002"/>
                  </a:cubicBezTo>
                  <a:cubicBezTo>
                    <a:pt x="30730" y="12764"/>
                    <a:pt x="30730" y="12526"/>
                    <a:pt x="30730" y="12299"/>
                  </a:cubicBezTo>
                  <a:cubicBezTo>
                    <a:pt x="30730" y="12097"/>
                    <a:pt x="30730" y="11871"/>
                    <a:pt x="30754" y="11668"/>
                  </a:cubicBezTo>
                  <a:cubicBezTo>
                    <a:pt x="30778" y="10966"/>
                    <a:pt x="30814" y="10252"/>
                    <a:pt x="30826" y="9549"/>
                  </a:cubicBezTo>
                  <a:cubicBezTo>
                    <a:pt x="30885" y="7930"/>
                    <a:pt x="30956" y="6263"/>
                    <a:pt x="30992" y="4608"/>
                  </a:cubicBezTo>
                  <a:cubicBezTo>
                    <a:pt x="31052" y="3846"/>
                    <a:pt x="30945" y="3108"/>
                    <a:pt x="30837" y="2477"/>
                  </a:cubicBezTo>
                  <a:close/>
                  <a:moveTo>
                    <a:pt x="30171" y="7120"/>
                  </a:moveTo>
                  <a:cubicBezTo>
                    <a:pt x="30099" y="8132"/>
                    <a:pt x="30040" y="9180"/>
                    <a:pt x="29980" y="10216"/>
                  </a:cubicBezTo>
                  <a:cubicBezTo>
                    <a:pt x="29968" y="10597"/>
                    <a:pt x="29944" y="10966"/>
                    <a:pt x="29933" y="11323"/>
                  </a:cubicBezTo>
                  <a:cubicBezTo>
                    <a:pt x="29921" y="11692"/>
                    <a:pt x="29921" y="12085"/>
                    <a:pt x="29885" y="12454"/>
                  </a:cubicBezTo>
                  <a:cubicBezTo>
                    <a:pt x="29802" y="13812"/>
                    <a:pt x="28742" y="14800"/>
                    <a:pt x="27361" y="14800"/>
                  </a:cubicBezTo>
                  <a:lnTo>
                    <a:pt x="27254" y="14800"/>
                  </a:lnTo>
                  <a:cubicBezTo>
                    <a:pt x="27206" y="14800"/>
                    <a:pt x="27182" y="14788"/>
                    <a:pt x="27135" y="14788"/>
                  </a:cubicBezTo>
                  <a:cubicBezTo>
                    <a:pt x="27075" y="14776"/>
                    <a:pt x="27027" y="14776"/>
                    <a:pt x="26968" y="14752"/>
                  </a:cubicBezTo>
                  <a:lnTo>
                    <a:pt x="26873" y="14752"/>
                  </a:lnTo>
                  <a:cubicBezTo>
                    <a:pt x="26396" y="14752"/>
                    <a:pt x="26289" y="14966"/>
                    <a:pt x="26242" y="15395"/>
                  </a:cubicBezTo>
                  <a:cubicBezTo>
                    <a:pt x="26218" y="15764"/>
                    <a:pt x="26194" y="16145"/>
                    <a:pt x="26182" y="16502"/>
                  </a:cubicBezTo>
                  <a:cubicBezTo>
                    <a:pt x="26182" y="16657"/>
                    <a:pt x="26170" y="16812"/>
                    <a:pt x="26170" y="16979"/>
                  </a:cubicBezTo>
                  <a:lnTo>
                    <a:pt x="26170" y="17122"/>
                  </a:lnTo>
                  <a:cubicBezTo>
                    <a:pt x="26170" y="17229"/>
                    <a:pt x="26170" y="17312"/>
                    <a:pt x="26158" y="17407"/>
                  </a:cubicBezTo>
                  <a:cubicBezTo>
                    <a:pt x="26134" y="17467"/>
                    <a:pt x="26134" y="17538"/>
                    <a:pt x="26134" y="17598"/>
                  </a:cubicBezTo>
                  <a:cubicBezTo>
                    <a:pt x="26111" y="17884"/>
                    <a:pt x="26099" y="18062"/>
                    <a:pt x="25896" y="18134"/>
                  </a:cubicBezTo>
                  <a:cubicBezTo>
                    <a:pt x="25825" y="18169"/>
                    <a:pt x="25753" y="18181"/>
                    <a:pt x="25694" y="18181"/>
                  </a:cubicBezTo>
                  <a:cubicBezTo>
                    <a:pt x="25420" y="18181"/>
                    <a:pt x="25206" y="18003"/>
                    <a:pt x="25063" y="17836"/>
                  </a:cubicBezTo>
                  <a:lnTo>
                    <a:pt x="24837" y="17586"/>
                  </a:lnTo>
                  <a:cubicBezTo>
                    <a:pt x="24265" y="16931"/>
                    <a:pt x="23670" y="16264"/>
                    <a:pt x="23134" y="15574"/>
                  </a:cubicBezTo>
                  <a:cubicBezTo>
                    <a:pt x="22836" y="15193"/>
                    <a:pt x="22491" y="15014"/>
                    <a:pt x="22003" y="15014"/>
                  </a:cubicBezTo>
                  <a:lnTo>
                    <a:pt x="22003" y="15014"/>
                  </a:lnTo>
                  <a:lnTo>
                    <a:pt x="21265" y="15014"/>
                  </a:lnTo>
                  <a:lnTo>
                    <a:pt x="20431" y="15014"/>
                  </a:lnTo>
                  <a:cubicBezTo>
                    <a:pt x="19943" y="15014"/>
                    <a:pt x="19288" y="15014"/>
                    <a:pt x="18634" y="14955"/>
                  </a:cubicBezTo>
                  <a:cubicBezTo>
                    <a:pt x="17562" y="14871"/>
                    <a:pt x="16490" y="14681"/>
                    <a:pt x="15538" y="14514"/>
                  </a:cubicBezTo>
                  <a:cubicBezTo>
                    <a:pt x="15109" y="14443"/>
                    <a:pt x="15097" y="14431"/>
                    <a:pt x="15097" y="13883"/>
                  </a:cubicBezTo>
                  <a:cubicBezTo>
                    <a:pt x="15097" y="12597"/>
                    <a:pt x="14978" y="11538"/>
                    <a:pt x="14704" y="10573"/>
                  </a:cubicBezTo>
                  <a:cubicBezTo>
                    <a:pt x="14466" y="9692"/>
                    <a:pt x="13942" y="9216"/>
                    <a:pt x="13085" y="9097"/>
                  </a:cubicBezTo>
                  <a:cubicBezTo>
                    <a:pt x="12919" y="9085"/>
                    <a:pt x="12740" y="9061"/>
                    <a:pt x="12573" y="9025"/>
                  </a:cubicBezTo>
                  <a:cubicBezTo>
                    <a:pt x="12323" y="8978"/>
                    <a:pt x="12073" y="8942"/>
                    <a:pt x="11823" y="8918"/>
                  </a:cubicBezTo>
                  <a:cubicBezTo>
                    <a:pt x="11502" y="8894"/>
                    <a:pt x="11383" y="8775"/>
                    <a:pt x="11371" y="8501"/>
                  </a:cubicBezTo>
                  <a:lnTo>
                    <a:pt x="11359" y="8228"/>
                  </a:lnTo>
                  <a:cubicBezTo>
                    <a:pt x="11347" y="7704"/>
                    <a:pt x="11311" y="7168"/>
                    <a:pt x="11323" y="6644"/>
                  </a:cubicBezTo>
                  <a:cubicBezTo>
                    <a:pt x="11359" y="5739"/>
                    <a:pt x="11418" y="5049"/>
                    <a:pt x="11502" y="4418"/>
                  </a:cubicBezTo>
                  <a:cubicBezTo>
                    <a:pt x="11585" y="3906"/>
                    <a:pt x="11716" y="3417"/>
                    <a:pt x="11835" y="2929"/>
                  </a:cubicBezTo>
                  <a:cubicBezTo>
                    <a:pt x="11871" y="2822"/>
                    <a:pt x="11895" y="2715"/>
                    <a:pt x="11906" y="2608"/>
                  </a:cubicBezTo>
                  <a:cubicBezTo>
                    <a:pt x="12180" y="1584"/>
                    <a:pt x="13026" y="1262"/>
                    <a:pt x="13847" y="1084"/>
                  </a:cubicBezTo>
                  <a:cubicBezTo>
                    <a:pt x="14550" y="917"/>
                    <a:pt x="15276" y="846"/>
                    <a:pt x="16097" y="846"/>
                  </a:cubicBezTo>
                  <a:cubicBezTo>
                    <a:pt x="16431" y="846"/>
                    <a:pt x="16788" y="858"/>
                    <a:pt x="17169" y="881"/>
                  </a:cubicBezTo>
                  <a:cubicBezTo>
                    <a:pt x="18122" y="965"/>
                    <a:pt x="19098" y="1000"/>
                    <a:pt x="20038" y="1048"/>
                  </a:cubicBezTo>
                  <a:cubicBezTo>
                    <a:pt x="20943" y="1096"/>
                    <a:pt x="21860" y="1143"/>
                    <a:pt x="22789" y="1215"/>
                  </a:cubicBezTo>
                  <a:cubicBezTo>
                    <a:pt x="24313" y="1322"/>
                    <a:pt x="25861" y="1465"/>
                    <a:pt x="27361" y="1620"/>
                  </a:cubicBezTo>
                  <a:cubicBezTo>
                    <a:pt x="27778" y="1655"/>
                    <a:pt x="28194" y="1691"/>
                    <a:pt x="28611" y="1739"/>
                  </a:cubicBezTo>
                  <a:cubicBezTo>
                    <a:pt x="28742" y="1751"/>
                    <a:pt x="28873" y="1774"/>
                    <a:pt x="29016" y="1822"/>
                  </a:cubicBezTo>
                  <a:cubicBezTo>
                    <a:pt x="29075" y="1834"/>
                    <a:pt x="29111" y="1858"/>
                    <a:pt x="29171" y="1870"/>
                  </a:cubicBezTo>
                  <a:cubicBezTo>
                    <a:pt x="29742" y="2001"/>
                    <a:pt x="30040" y="2346"/>
                    <a:pt x="30075" y="2882"/>
                  </a:cubicBezTo>
                  <a:cubicBezTo>
                    <a:pt x="30135" y="3584"/>
                    <a:pt x="30183" y="4263"/>
                    <a:pt x="30230" y="4977"/>
                  </a:cubicBezTo>
                  <a:cubicBezTo>
                    <a:pt x="30242" y="5287"/>
                    <a:pt x="30278" y="5608"/>
                    <a:pt x="30290" y="5930"/>
                  </a:cubicBezTo>
                  <a:cubicBezTo>
                    <a:pt x="30230" y="6334"/>
                    <a:pt x="30206" y="6727"/>
                    <a:pt x="30171" y="7120"/>
                  </a:cubicBezTo>
                  <a:close/>
                  <a:moveTo>
                    <a:pt x="10692" y="19288"/>
                  </a:moveTo>
                  <a:cubicBezTo>
                    <a:pt x="10359" y="19288"/>
                    <a:pt x="10037" y="19300"/>
                    <a:pt x="9704" y="19300"/>
                  </a:cubicBezTo>
                  <a:cubicBezTo>
                    <a:pt x="8692" y="19300"/>
                    <a:pt x="7668" y="19265"/>
                    <a:pt x="6692" y="19253"/>
                  </a:cubicBezTo>
                  <a:lnTo>
                    <a:pt x="6572" y="19253"/>
                  </a:lnTo>
                  <a:cubicBezTo>
                    <a:pt x="6180" y="19253"/>
                    <a:pt x="5953" y="19479"/>
                    <a:pt x="5751" y="19681"/>
                  </a:cubicBezTo>
                  <a:lnTo>
                    <a:pt x="5715" y="19717"/>
                  </a:lnTo>
                  <a:cubicBezTo>
                    <a:pt x="4989" y="20443"/>
                    <a:pt x="4108" y="20979"/>
                    <a:pt x="3191" y="21551"/>
                  </a:cubicBezTo>
                  <a:cubicBezTo>
                    <a:pt x="3096" y="21610"/>
                    <a:pt x="3013" y="21646"/>
                    <a:pt x="2917" y="21705"/>
                  </a:cubicBezTo>
                  <a:cubicBezTo>
                    <a:pt x="2798" y="21396"/>
                    <a:pt x="2858" y="21146"/>
                    <a:pt x="2917" y="20860"/>
                  </a:cubicBezTo>
                  <a:cubicBezTo>
                    <a:pt x="2953" y="20741"/>
                    <a:pt x="2977" y="20622"/>
                    <a:pt x="3001" y="20491"/>
                  </a:cubicBezTo>
                  <a:cubicBezTo>
                    <a:pt x="3013" y="20360"/>
                    <a:pt x="3060" y="20217"/>
                    <a:pt x="3096" y="20086"/>
                  </a:cubicBezTo>
                  <a:cubicBezTo>
                    <a:pt x="3132" y="19979"/>
                    <a:pt x="3179" y="19896"/>
                    <a:pt x="3191" y="19789"/>
                  </a:cubicBezTo>
                  <a:cubicBezTo>
                    <a:pt x="3251" y="19550"/>
                    <a:pt x="3274" y="19312"/>
                    <a:pt x="3143" y="19146"/>
                  </a:cubicBezTo>
                  <a:cubicBezTo>
                    <a:pt x="3024" y="18991"/>
                    <a:pt x="2786" y="18955"/>
                    <a:pt x="2548" y="18943"/>
                  </a:cubicBezTo>
                  <a:lnTo>
                    <a:pt x="2381" y="18943"/>
                  </a:lnTo>
                  <a:lnTo>
                    <a:pt x="2179" y="18943"/>
                  </a:lnTo>
                  <a:lnTo>
                    <a:pt x="1965" y="18943"/>
                  </a:lnTo>
                  <a:lnTo>
                    <a:pt x="1727" y="18943"/>
                  </a:lnTo>
                  <a:cubicBezTo>
                    <a:pt x="1274" y="18907"/>
                    <a:pt x="1072" y="18729"/>
                    <a:pt x="988" y="18300"/>
                  </a:cubicBezTo>
                  <a:cubicBezTo>
                    <a:pt x="917" y="17943"/>
                    <a:pt x="881" y="17598"/>
                    <a:pt x="881" y="17288"/>
                  </a:cubicBezTo>
                  <a:cubicBezTo>
                    <a:pt x="893" y="15836"/>
                    <a:pt x="917" y="14312"/>
                    <a:pt x="953" y="12800"/>
                  </a:cubicBezTo>
                  <a:cubicBezTo>
                    <a:pt x="953" y="12573"/>
                    <a:pt x="1000" y="12335"/>
                    <a:pt x="1036" y="12097"/>
                  </a:cubicBezTo>
                  <a:cubicBezTo>
                    <a:pt x="1048" y="11966"/>
                    <a:pt x="1072" y="11823"/>
                    <a:pt x="1096" y="11692"/>
                  </a:cubicBezTo>
                  <a:cubicBezTo>
                    <a:pt x="1238" y="10264"/>
                    <a:pt x="2548" y="9942"/>
                    <a:pt x="2953" y="9859"/>
                  </a:cubicBezTo>
                  <a:cubicBezTo>
                    <a:pt x="3453" y="9775"/>
                    <a:pt x="3977" y="9775"/>
                    <a:pt x="4382" y="9775"/>
                  </a:cubicBezTo>
                  <a:lnTo>
                    <a:pt x="4572" y="9775"/>
                  </a:lnTo>
                  <a:cubicBezTo>
                    <a:pt x="6751" y="9787"/>
                    <a:pt x="8537" y="9823"/>
                    <a:pt x="10204" y="9859"/>
                  </a:cubicBezTo>
                  <a:cubicBezTo>
                    <a:pt x="11049" y="9883"/>
                    <a:pt x="11930" y="9942"/>
                    <a:pt x="12883" y="10037"/>
                  </a:cubicBezTo>
                  <a:cubicBezTo>
                    <a:pt x="13454" y="10097"/>
                    <a:pt x="13811" y="10430"/>
                    <a:pt x="13966" y="11073"/>
                  </a:cubicBezTo>
                  <a:cubicBezTo>
                    <a:pt x="14335" y="12585"/>
                    <a:pt x="14288" y="14074"/>
                    <a:pt x="14216" y="15359"/>
                  </a:cubicBezTo>
                  <a:cubicBezTo>
                    <a:pt x="14157" y="16145"/>
                    <a:pt x="14097" y="17002"/>
                    <a:pt x="14014" y="17955"/>
                  </a:cubicBezTo>
                  <a:cubicBezTo>
                    <a:pt x="13954" y="18705"/>
                    <a:pt x="13716" y="18955"/>
                    <a:pt x="13002" y="19074"/>
                  </a:cubicBezTo>
                  <a:cubicBezTo>
                    <a:pt x="12168" y="19193"/>
                    <a:pt x="11395" y="19265"/>
                    <a:pt x="10692" y="1928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 name="Google Shape;290;p26"/>
          <p:cNvSpPr/>
          <p:nvPr/>
        </p:nvSpPr>
        <p:spPr>
          <a:xfrm>
            <a:off x="7632119" y="263217"/>
            <a:ext cx="449818" cy="43245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4" name="Рисунок 53"/>
          <p:cNvPicPr>
            <a:picLocks noChangeAspect="1"/>
          </p:cNvPicPr>
          <p:nvPr/>
        </p:nvPicPr>
        <p:blipFill rotWithShape="1">
          <a:blip r:embed="rId5">
            <a:duotone>
              <a:prstClr val="black"/>
              <a:schemeClr val="tx1">
                <a:tint val="45000"/>
                <a:satMod val="400000"/>
              </a:schemeClr>
            </a:duotone>
            <a:extLst>
              <a:ext uri="{28A0092B-C50C-407E-A947-70E740481C1C}">
                <a14:useLocalDpi xmlns:a14="http://schemas.microsoft.com/office/drawing/2010/main" xmlns="" val="0"/>
              </a:ext>
            </a:extLst>
          </a:blip>
          <a:srcRect t="65737" r="87054" b="14694"/>
          <a:stretch/>
        </p:blipFill>
        <p:spPr>
          <a:xfrm rot="1026047">
            <a:off x="8458519" y="33698"/>
            <a:ext cx="680889" cy="578960"/>
          </a:xfrm>
          <a:prstGeom prst="rect">
            <a:avLst/>
          </a:prstGeom>
        </p:spPr>
      </p:pic>
      <p:sp>
        <p:nvSpPr>
          <p:cNvPr id="55" name="Google Shape;358;p29"/>
          <p:cNvSpPr/>
          <p:nvPr/>
        </p:nvSpPr>
        <p:spPr>
          <a:xfrm>
            <a:off x="7443046" y="4351580"/>
            <a:ext cx="466831" cy="44879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59;p29"/>
          <p:cNvSpPr/>
          <p:nvPr/>
        </p:nvSpPr>
        <p:spPr>
          <a:xfrm rot="2006702">
            <a:off x="8051026" y="3645241"/>
            <a:ext cx="588826" cy="566095"/>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down)">
                                      <p:cBhvr>
                                        <p:cTn id="7" dur="290">
                                          <p:stCondLst>
                                            <p:cond delay="0"/>
                                          </p:stCondLst>
                                        </p:cTn>
                                        <p:tgtEl>
                                          <p:spTgt spid="40"/>
                                        </p:tgtEl>
                                      </p:cBhvr>
                                    </p:animEffect>
                                    <p:anim calcmode="lin" valueType="num">
                                      <p:cBhvr>
                                        <p:cTn id="8" dur="911"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40"/>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40"/>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40"/>
                                        </p:tgtEl>
                                        <p:attrNameLst>
                                          <p:attrName>ppt_y</p:attrName>
                                        </p:attrNameLst>
                                      </p:cBhvr>
                                      <p:tavLst>
                                        <p:tav tm="0" fmla="#ppt_y-sin(pi*$)/81">
                                          <p:val>
                                            <p:fltVal val="0"/>
                                          </p:val>
                                        </p:tav>
                                        <p:tav tm="100000">
                                          <p:val>
                                            <p:fltVal val="1"/>
                                          </p:val>
                                        </p:tav>
                                      </p:tavLst>
                                    </p:anim>
                                    <p:animScale>
                                      <p:cBhvr>
                                        <p:cTn id="13" dur="13">
                                          <p:stCondLst>
                                            <p:cond delay="325"/>
                                          </p:stCondLst>
                                        </p:cTn>
                                        <p:tgtEl>
                                          <p:spTgt spid="40"/>
                                        </p:tgtEl>
                                      </p:cBhvr>
                                      <p:to x="100000" y="60000"/>
                                    </p:animScale>
                                    <p:animScale>
                                      <p:cBhvr>
                                        <p:cTn id="14" dur="83" decel="50000">
                                          <p:stCondLst>
                                            <p:cond delay="338"/>
                                          </p:stCondLst>
                                        </p:cTn>
                                        <p:tgtEl>
                                          <p:spTgt spid="40"/>
                                        </p:tgtEl>
                                      </p:cBhvr>
                                      <p:to x="100000" y="100000"/>
                                    </p:animScale>
                                    <p:animScale>
                                      <p:cBhvr>
                                        <p:cTn id="15" dur="13">
                                          <p:stCondLst>
                                            <p:cond delay="656"/>
                                          </p:stCondLst>
                                        </p:cTn>
                                        <p:tgtEl>
                                          <p:spTgt spid="40"/>
                                        </p:tgtEl>
                                      </p:cBhvr>
                                      <p:to x="100000" y="80000"/>
                                    </p:animScale>
                                    <p:animScale>
                                      <p:cBhvr>
                                        <p:cTn id="16" dur="83" decel="50000">
                                          <p:stCondLst>
                                            <p:cond delay="669"/>
                                          </p:stCondLst>
                                        </p:cTn>
                                        <p:tgtEl>
                                          <p:spTgt spid="40"/>
                                        </p:tgtEl>
                                      </p:cBhvr>
                                      <p:to x="100000" y="100000"/>
                                    </p:animScale>
                                    <p:animScale>
                                      <p:cBhvr>
                                        <p:cTn id="17" dur="13">
                                          <p:stCondLst>
                                            <p:cond delay="821"/>
                                          </p:stCondLst>
                                        </p:cTn>
                                        <p:tgtEl>
                                          <p:spTgt spid="40"/>
                                        </p:tgtEl>
                                      </p:cBhvr>
                                      <p:to x="100000" y="90000"/>
                                    </p:animScale>
                                    <p:animScale>
                                      <p:cBhvr>
                                        <p:cTn id="18" dur="83" decel="50000">
                                          <p:stCondLst>
                                            <p:cond delay="834"/>
                                          </p:stCondLst>
                                        </p:cTn>
                                        <p:tgtEl>
                                          <p:spTgt spid="40"/>
                                        </p:tgtEl>
                                      </p:cBhvr>
                                      <p:to x="100000" y="100000"/>
                                    </p:animScale>
                                    <p:animScale>
                                      <p:cBhvr>
                                        <p:cTn id="19" dur="13">
                                          <p:stCondLst>
                                            <p:cond delay="904"/>
                                          </p:stCondLst>
                                        </p:cTn>
                                        <p:tgtEl>
                                          <p:spTgt spid="40"/>
                                        </p:tgtEl>
                                      </p:cBhvr>
                                      <p:to x="100000" y="95000"/>
                                    </p:animScale>
                                    <p:animScale>
                                      <p:cBhvr>
                                        <p:cTn id="20" dur="83" decel="50000">
                                          <p:stCondLst>
                                            <p:cond delay="917"/>
                                          </p:stCondLst>
                                        </p:cTn>
                                        <p:tgtEl>
                                          <p:spTgt spid="4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90" name="Google Shape;290;p26"/>
          <p:cNvSpPr/>
          <p:nvPr/>
        </p:nvSpPr>
        <p:spPr>
          <a:xfrm>
            <a:off x="442639" y="253991"/>
            <a:ext cx="449818" cy="43245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 name="Рисунок 5"/>
          <p:cNvPicPr>
            <a:picLocks noChangeAspect="1"/>
          </p:cNvPicPr>
          <p:nvPr/>
        </p:nvPicPr>
        <p:blipFill rotWithShape="1">
          <a:blip r:embed="rId3">
            <a:duotone>
              <a:prstClr val="black"/>
              <a:schemeClr val="tx1">
                <a:tint val="45000"/>
                <a:satMod val="400000"/>
              </a:schemeClr>
            </a:duotone>
            <a:extLst>
              <a:ext uri="{BEBA8EAE-BF5A-486C-A8C5-ECC9F3942E4B}">
                <a14:imgProps xmlns:a14="http://schemas.microsoft.com/office/drawing/2010/main" xmlns="">
                  <a14:imgLayer r:embed="rId4">
                    <a14:imgEffect>
                      <a14:backgroundRemoval t="61852" b="88611" l="19323" r="33906"/>
                    </a14:imgEffect>
                  </a14:imgLayer>
                </a14:imgProps>
              </a:ext>
              <a:ext uri="{28A0092B-C50C-407E-A947-70E740481C1C}">
                <a14:useLocalDpi xmlns:a14="http://schemas.microsoft.com/office/drawing/2010/main" xmlns="" val="0"/>
              </a:ext>
            </a:extLst>
          </a:blip>
          <a:srcRect l="18760" t="62290" r="67131" b="12490"/>
          <a:stretch/>
        </p:blipFill>
        <p:spPr>
          <a:xfrm rot="21287080">
            <a:off x="235717" y="4223490"/>
            <a:ext cx="664264" cy="667914"/>
          </a:xfrm>
          <a:prstGeom prst="rect">
            <a:avLst/>
          </a:prstGeom>
        </p:spPr>
      </p:pic>
      <p:pic>
        <p:nvPicPr>
          <p:cNvPr id="25" name="Рисунок 24"/>
          <p:cNvPicPr>
            <a:picLocks noChangeAspect="1"/>
          </p:cNvPicPr>
          <p:nvPr/>
        </p:nvPicPr>
        <p:blipFill>
          <a:blip r:embed="rId5"/>
          <a:stretch>
            <a:fillRect/>
          </a:stretch>
        </p:blipFill>
        <p:spPr>
          <a:xfrm>
            <a:off x="8240156" y="1073923"/>
            <a:ext cx="540656" cy="540656"/>
          </a:xfrm>
          <a:prstGeom prst="rect">
            <a:avLst/>
          </a:prstGeom>
        </p:spPr>
      </p:pic>
      <p:pic>
        <p:nvPicPr>
          <p:cNvPr id="29" name="Рисунок 28"/>
          <p:cNvPicPr>
            <a:picLocks noChangeAspect="1"/>
          </p:cNvPicPr>
          <p:nvPr/>
        </p:nvPicPr>
        <p:blipFill>
          <a:blip r:embed="rId6"/>
          <a:stretch>
            <a:fillRect/>
          </a:stretch>
        </p:blipFill>
        <p:spPr>
          <a:xfrm>
            <a:off x="8225477" y="2988072"/>
            <a:ext cx="513013" cy="470821"/>
          </a:xfrm>
          <a:prstGeom prst="rect">
            <a:avLst/>
          </a:prstGeom>
        </p:spPr>
      </p:pic>
      <p:pic>
        <p:nvPicPr>
          <p:cNvPr id="30" name="Рисунок 29"/>
          <p:cNvPicPr>
            <a:picLocks noChangeAspect="1"/>
          </p:cNvPicPr>
          <p:nvPr/>
        </p:nvPicPr>
        <p:blipFill>
          <a:blip r:embed="rId7"/>
          <a:stretch>
            <a:fillRect/>
          </a:stretch>
        </p:blipFill>
        <p:spPr>
          <a:xfrm>
            <a:off x="8268544" y="2063827"/>
            <a:ext cx="495616" cy="495616"/>
          </a:xfrm>
          <a:prstGeom prst="rect">
            <a:avLst/>
          </a:prstGeom>
        </p:spPr>
      </p:pic>
      <p:sp>
        <p:nvSpPr>
          <p:cNvPr id="32" name="Прямоугольник 31"/>
          <p:cNvSpPr/>
          <p:nvPr/>
        </p:nvSpPr>
        <p:spPr>
          <a:xfrm>
            <a:off x="7990762" y="3427995"/>
            <a:ext cx="879894" cy="338554"/>
          </a:xfrm>
          <a:prstGeom prst="rect">
            <a:avLst/>
          </a:prstGeom>
        </p:spPr>
        <p:txBody>
          <a:bodyPr wrap="square">
            <a:spAutoFit/>
          </a:bodyPr>
          <a:lstStyle/>
          <a:p>
            <a:pPr algn="r"/>
            <a:r>
              <a:rPr lang="en-US" sz="1600" b="1" dirty="0" err="1" smtClean="0"/>
              <a:t>Canva</a:t>
            </a:r>
            <a:endParaRPr lang="ru-RU" sz="1600" b="1" dirty="0"/>
          </a:p>
        </p:txBody>
      </p:sp>
      <p:sp>
        <p:nvSpPr>
          <p:cNvPr id="33" name="Прямоугольник 32"/>
          <p:cNvSpPr/>
          <p:nvPr/>
        </p:nvSpPr>
        <p:spPr>
          <a:xfrm>
            <a:off x="7824834" y="1611874"/>
            <a:ext cx="1052422" cy="338554"/>
          </a:xfrm>
          <a:prstGeom prst="rect">
            <a:avLst/>
          </a:prstGeom>
        </p:spPr>
        <p:txBody>
          <a:bodyPr wrap="square">
            <a:spAutoFit/>
          </a:bodyPr>
          <a:lstStyle/>
          <a:p>
            <a:pPr algn="r"/>
            <a:r>
              <a:rPr lang="en-US" sz="1600" b="1" dirty="0" err="1" smtClean="0"/>
              <a:t>Capcut</a:t>
            </a:r>
            <a:endParaRPr lang="ru-RU" sz="1600" b="1" dirty="0"/>
          </a:p>
        </p:txBody>
      </p:sp>
      <p:sp>
        <p:nvSpPr>
          <p:cNvPr id="34" name="Прямоугольник 33"/>
          <p:cNvSpPr/>
          <p:nvPr/>
        </p:nvSpPr>
        <p:spPr>
          <a:xfrm>
            <a:off x="7902472" y="2564678"/>
            <a:ext cx="983411" cy="338554"/>
          </a:xfrm>
          <a:prstGeom prst="rect">
            <a:avLst/>
          </a:prstGeom>
        </p:spPr>
        <p:txBody>
          <a:bodyPr wrap="square">
            <a:spAutoFit/>
          </a:bodyPr>
          <a:lstStyle/>
          <a:p>
            <a:pPr algn="r"/>
            <a:r>
              <a:rPr lang="en-US" sz="1600" b="1" dirty="0" err="1" smtClean="0"/>
              <a:t>InShot</a:t>
            </a:r>
            <a:endParaRPr lang="ru-RU" sz="1600" b="1" dirty="0"/>
          </a:p>
        </p:txBody>
      </p:sp>
      <p:grpSp>
        <p:nvGrpSpPr>
          <p:cNvPr id="35" name="Google Shape;343;p28"/>
          <p:cNvGrpSpPr/>
          <p:nvPr/>
        </p:nvGrpSpPr>
        <p:grpSpPr>
          <a:xfrm>
            <a:off x="6779976" y="575191"/>
            <a:ext cx="506970" cy="769060"/>
            <a:chOff x="1731150" y="1748550"/>
            <a:chExt cx="228625" cy="313175"/>
          </a:xfrm>
        </p:grpSpPr>
        <p:sp>
          <p:nvSpPr>
            <p:cNvPr id="36" name="Google Shape;344;p28"/>
            <p:cNvSpPr/>
            <p:nvPr/>
          </p:nvSpPr>
          <p:spPr>
            <a:xfrm>
              <a:off x="1775500" y="1809575"/>
              <a:ext cx="134275" cy="179800"/>
            </a:xfrm>
            <a:custGeom>
              <a:avLst/>
              <a:gdLst/>
              <a:ahLst/>
              <a:cxnLst/>
              <a:rect l="l" t="t" r="r" b="b"/>
              <a:pathLst>
                <a:path w="5371" h="7192" extrusionOk="0">
                  <a:moveTo>
                    <a:pt x="5335" y="584"/>
                  </a:moveTo>
                  <a:cubicBezTo>
                    <a:pt x="5335" y="560"/>
                    <a:pt x="5335" y="548"/>
                    <a:pt x="5347" y="525"/>
                  </a:cubicBezTo>
                  <a:lnTo>
                    <a:pt x="5371" y="429"/>
                  </a:lnTo>
                  <a:lnTo>
                    <a:pt x="5299" y="370"/>
                  </a:lnTo>
                  <a:lnTo>
                    <a:pt x="5228" y="310"/>
                  </a:lnTo>
                  <a:cubicBezTo>
                    <a:pt x="5109" y="215"/>
                    <a:pt x="4954" y="108"/>
                    <a:pt x="4763" y="36"/>
                  </a:cubicBezTo>
                  <a:lnTo>
                    <a:pt x="4656" y="1"/>
                  </a:lnTo>
                  <a:lnTo>
                    <a:pt x="4585" y="72"/>
                  </a:lnTo>
                  <a:cubicBezTo>
                    <a:pt x="4573" y="108"/>
                    <a:pt x="4537" y="120"/>
                    <a:pt x="4525" y="132"/>
                  </a:cubicBezTo>
                  <a:cubicBezTo>
                    <a:pt x="4478" y="179"/>
                    <a:pt x="4442" y="227"/>
                    <a:pt x="4406" y="286"/>
                  </a:cubicBezTo>
                  <a:lnTo>
                    <a:pt x="4228" y="548"/>
                  </a:lnTo>
                  <a:cubicBezTo>
                    <a:pt x="4168" y="655"/>
                    <a:pt x="4097" y="751"/>
                    <a:pt x="4037" y="834"/>
                  </a:cubicBezTo>
                  <a:lnTo>
                    <a:pt x="2394" y="3156"/>
                  </a:lnTo>
                  <a:cubicBezTo>
                    <a:pt x="1656" y="4215"/>
                    <a:pt x="929" y="5251"/>
                    <a:pt x="179" y="6311"/>
                  </a:cubicBezTo>
                  <a:cubicBezTo>
                    <a:pt x="132" y="6370"/>
                    <a:pt x="120" y="6418"/>
                    <a:pt x="96" y="6478"/>
                  </a:cubicBezTo>
                  <a:cubicBezTo>
                    <a:pt x="72" y="6501"/>
                    <a:pt x="72" y="6525"/>
                    <a:pt x="60" y="6549"/>
                  </a:cubicBezTo>
                  <a:lnTo>
                    <a:pt x="1" y="6668"/>
                  </a:lnTo>
                  <a:lnTo>
                    <a:pt x="608" y="7097"/>
                  </a:lnTo>
                  <a:lnTo>
                    <a:pt x="703" y="6978"/>
                  </a:lnTo>
                  <a:lnTo>
                    <a:pt x="703" y="6978"/>
                  </a:lnTo>
                  <a:lnTo>
                    <a:pt x="608" y="7097"/>
                  </a:lnTo>
                  <a:lnTo>
                    <a:pt x="727" y="7192"/>
                  </a:lnTo>
                  <a:lnTo>
                    <a:pt x="822" y="7073"/>
                  </a:lnTo>
                  <a:cubicBezTo>
                    <a:pt x="2323" y="4930"/>
                    <a:pt x="3799" y="2834"/>
                    <a:pt x="5275" y="727"/>
                  </a:cubicBezTo>
                  <a:cubicBezTo>
                    <a:pt x="5311" y="667"/>
                    <a:pt x="5335" y="608"/>
                    <a:pt x="5335" y="584"/>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45;p28"/>
            <p:cNvSpPr/>
            <p:nvPr/>
          </p:nvSpPr>
          <p:spPr>
            <a:xfrm>
              <a:off x="1760925" y="1797675"/>
              <a:ext cx="126825" cy="174450"/>
            </a:xfrm>
            <a:custGeom>
              <a:avLst/>
              <a:gdLst/>
              <a:ahLst/>
              <a:cxnLst/>
              <a:rect l="l" t="t" r="r" b="b"/>
              <a:pathLst>
                <a:path w="5073" h="6978" extrusionOk="0">
                  <a:moveTo>
                    <a:pt x="2477" y="4060"/>
                  </a:moveTo>
                  <a:lnTo>
                    <a:pt x="3858" y="2096"/>
                  </a:lnTo>
                  <a:cubicBezTo>
                    <a:pt x="4025" y="1858"/>
                    <a:pt x="4203" y="1620"/>
                    <a:pt x="4382" y="1382"/>
                  </a:cubicBezTo>
                  <a:cubicBezTo>
                    <a:pt x="4560" y="1143"/>
                    <a:pt x="4727" y="905"/>
                    <a:pt x="4882" y="667"/>
                  </a:cubicBezTo>
                  <a:cubicBezTo>
                    <a:pt x="4930" y="608"/>
                    <a:pt x="4965" y="536"/>
                    <a:pt x="4989" y="477"/>
                  </a:cubicBezTo>
                  <a:cubicBezTo>
                    <a:pt x="5001" y="441"/>
                    <a:pt x="5001" y="429"/>
                    <a:pt x="5013" y="405"/>
                  </a:cubicBezTo>
                  <a:lnTo>
                    <a:pt x="5072" y="286"/>
                  </a:lnTo>
                  <a:lnTo>
                    <a:pt x="4680" y="0"/>
                  </a:lnTo>
                  <a:lnTo>
                    <a:pt x="4584" y="60"/>
                  </a:lnTo>
                  <a:cubicBezTo>
                    <a:pt x="4572" y="72"/>
                    <a:pt x="4560" y="72"/>
                    <a:pt x="4560" y="84"/>
                  </a:cubicBezTo>
                  <a:cubicBezTo>
                    <a:pt x="4525" y="108"/>
                    <a:pt x="4477" y="131"/>
                    <a:pt x="4441" y="179"/>
                  </a:cubicBezTo>
                  <a:cubicBezTo>
                    <a:pt x="4299" y="369"/>
                    <a:pt x="4156" y="548"/>
                    <a:pt x="4001" y="727"/>
                  </a:cubicBezTo>
                  <a:cubicBezTo>
                    <a:pt x="3810" y="965"/>
                    <a:pt x="3608" y="1203"/>
                    <a:pt x="3441" y="1489"/>
                  </a:cubicBezTo>
                  <a:cubicBezTo>
                    <a:pt x="3227" y="1834"/>
                    <a:pt x="2989" y="2155"/>
                    <a:pt x="2775" y="2477"/>
                  </a:cubicBezTo>
                  <a:lnTo>
                    <a:pt x="2667" y="2632"/>
                  </a:lnTo>
                  <a:cubicBezTo>
                    <a:pt x="2429" y="2977"/>
                    <a:pt x="2144" y="3382"/>
                    <a:pt x="1965" y="3822"/>
                  </a:cubicBezTo>
                  <a:cubicBezTo>
                    <a:pt x="1941" y="3918"/>
                    <a:pt x="1882" y="3989"/>
                    <a:pt x="1822" y="4084"/>
                  </a:cubicBezTo>
                  <a:cubicBezTo>
                    <a:pt x="1501" y="4513"/>
                    <a:pt x="1203" y="4953"/>
                    <a:pt x="893" y="5394"/>
                  </a:cubicBezTo>
                  <a:lnTo>
                    <a:pt x="155" y="6465"/>
                  </a:lnTo>
                  <a:cubicBezTo>
                    <a:pt x="119" y="6501"/>
                    <a:pt x="108" y="6537"/>
                    <a:pt x="96" y="6585"/>
                  </a:cubicBezTo>
                  <a:cubicBezTo>
                    <a:pt x="96" y="6596"/>
                    <a:pt x="72" y="6608"/>
                    <a:pt x="60" y="6620"/>
                  </a:cubicBezTo>
                  <a:lnTo>
                    <a:pt x="0" y="6763"/>
                  </a:lnTo>
                  <a:lnTo>
                    <a:pt x="393" y="6977"/>
                  </a:lnTo>
                  <a:lnTo>
                    <a:pt x="465" y="6906"/>
                  </a:lnTo>
                  <a:lnTo>
                    <a:pt x="512" y="6858"/>
                  </a:lnTo>
                  <a:cubicBezTo>
                    <a:pt x="536" y="6835"/>
                    <a:pt x="572" y="6799"/>
                    <a:pt x="596" y="6763"/>
                  </a:cubicBezTo>
                  <a:cubicBezTo>
                    <a:pt x="750" y="6549"/>
                    <a:pt x="893" y="6346"/>
                    <a:pt x="1048" y="6144"/>
                  </a:cubicBezTo>
                  <a:cubicBezTo>
                    <a:pt x="1251" y="5823"/>
                    <a:pt x="2477" y="4060"/>
                    <a:pt x="2477" y="4060"/>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46;p28"/>
            <p:cNvSpPr/>
            <p:nvPr/>
          </p:nvSpPr>
          <p:spPr>
            <a:xfrm>
              <a:off x="1799625" y="1824750"/>
              <a:ext cx="126525" cy="172075"/>
            </a:xfrm>
            <a:custGeom>
              <a:avLst/>
              <a:gdLst/>
              <a:ahLst/>
              <a:cxnLst/>
              <a:rect l="l" t="t" r="r" b="b"/>
              <a:pathLst>
                <a:path w="5061" h="6883" extrusionOk="0">
                  <a:moveTo>
                    <a:pt x="4667" y="1"/>
                  </a:moveTo>
                  <a:lnTo>
                    <a:pt x="4572" y="60"/>
                  </a:lnTo>
                  <a:cubicBezTo>
                    <a:pt x="4560" y="72"/>
                    <a:pt x="4548" y="72"/>
                    <a:pt x="4525" y="96"/>
                  </a:cubicBezTo>
                  <a:cubicBezTo>
                    <a:pt x="4501" y="120"/>
                    <a:pt x="4453" y="132"/>
                    <a:pt x="4429" y="179"/>
                  </a:cubicBezTo>
                  <a:cubicBezTo>
                    <a:pt x="3548" y="1501"/>
                    <a:pt x="2620" y="2835"/>
                    <a:pt x="1715" y="4097"/>
                  </a:cubicBezTo>
                  <a:cubicBezTo>
                    <a:pt x="1215" y="4811"/>
                    <a:pt x="691" y="5561"/>
                    <a:pt x="179" y="6287"/>
                  </a:cubicBezTo>
                  <a:cubicBezTo>
                    <a:pt x="143" y="6347"/>
                    <a:pt x="107" y="6418"/>
                    <a:pt x="84" y="6478"/>
                  </a:cubicBezTo>
                  <a:cubicBezTo>
                    <a:pt x="60" y="6502"/>
                    <a:pt x="48" y="6525"/>
                    <a:pt x="48" y="6549"/>
                  </a:cubicBezTo>
                  <a:lnTo>
                    <a:pt x="0" y="6621"/>
                  </a:lnTo>
                  <a:lnTo>
                    <a:pt x="48" y="6704"/>
                  </a:lnTo>
                  <a:cubicBezTo>
                    <a:pt x="84" y="6752"/>
                    <a:pt x="155" y="6883"/>
                    <a:pt x="298" y="6883"/>
                  </a:cubicBezTo>
                  <a:cubicBezTo>
                    <a:pt x="345" y="6883"/>
                    <a:pt x="381" y="6859"/>
                    <a:pt x="417" y="6847"/>
                  </a:cubicBezTo>
                  <a:lnTo>
                    <a:pt x="465" y="6835"/>
                  </a:lnTo>
                  <a:lnTo>
                    <a:pt x="917" y="6192"/>
                  </a:lnTo>
                  <a:cubicBezTo>
                    <a:pt x="1310" y="5609"/>
                    <a:pt x="1727" y="5037"/>
                    <a:pt x="2131" y="4454"/>
                  </a:cubicBezTo>
                  <a:lnTo>
                    <a:pt x="2167" y="4418"/>
                  </a:lnTo>
                  <a:cubicBezTo>
                    <a:pt x="2250" y="4299"/>
                    <a:pt x="2322" y="4180"/>
                    <a:pt x="2429" y="4097"/>
                  </a:cubicBezTo>
                  <a:cubicBezTo>
                    <a:pt x="2715" y="3847"/>
                    <a:pt x="2941" y="3525"/>
                    <a:pt x="3155" y="3227"/>
                  </a:cubicBezTo>
                  <a:lnTo>
                    <a:pt x="3239" y="3132"/>
                  </a:lnTo>
                  <a:lnTo>
                    <a:pt x="3453" y="2811"/>
                  </a:lnTo>
                  <a:cubicBezTo>
                    <a:pt x="3667" y="2513"/>
                    <a:pt x="3882" y="2204"/>
                    <a:pt x="4132" y="1906"/>
                  </a:cubicBezTo>
                  <a:cubicBezTo>
                    <a:pt x="4322" y="1656"/>
                    <a:pt x="4477" y="1382"/>
                    <a:pt x="4644" y="1120"/>
                  </a:cubicBezTo>
                  <a:cubicBezTo>
                    <a:pt x="4763" y="930"/>
                    <a:pt x="4870" y="751"/>
                    <a:pt x="5001" y="549"/>
                  </a:cubicBezTo>
                  <a:cubicBezTo>
                    <a:pt x="5037" y="513"/>
                    <a:pt x="5048" y="453"/>
                    <a:pt x="5048" y="406"/>
                  </a:cubicBezTo>
                  <a:lnTo>
                    <a:pt x="5048" y="358"/>
                  </a:lnTo>
                  <a:lnTo>
                    <a:pt x="5060" y="251"/>
                  </a:ln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47;p28"/>
            <p:cNvSpPr/>
            <p:nvPr/>
          </p:nvSpPr>
          <p:spPr>
            <a:xfrm>
              <a:off x="1749900" y="1968525"/>
              <a:ext cx="51225" cy="58075"/>
            </a:xfrm>
            <a:custGeom>
              <a:avLst/>
              <a:gdLst/>
              <a:ahLst/>
              <a:cxnLst/>
              <a:rect l="l" t="t" r="r" b="b"/>
              <a:pathLst>
                <a:path w="2049" h="2323" extrusionOk="0">
                  <a:moveTo>
                    <a:pt x="346" y="1"/>
                  </a:moveTo>
                  <a:lnTo>
                    <a:pt x="287" y="191"/>
                  </a:lnTo>
                  <a:cubicBezTo>
                    <a:pt x="263" y="227"/>
                    <a:pt x="251" y="251"/>
                    <a:pt x="251" y="286"/>
                  </a:cubicBezTo>
                  <a:cubicBezTo>
                    <a:pt x="227" y="358"/>
                    <a:pt x="203" y="417"/>
                    <a:pt x="191" y="477"/>
                  </a:cubicBezTo>
                  <a:cubicBezTo>
                    <a:pt x="144" y="655"/>
                    <a:pt x="120" y="846"/>
                    <a:pt x="72" y="1024"/>
                  </a:cubicBezTo>
                  <a:lnTo>
                    <a:pt x="60" y="1132"/>
                  </a:lnTo>
                  <a:cubicBezTo>
                    <a:pt x="48" y="1203"/>
                    <a:pt x="25" y="1275"/>
                    <a:pt x="25" y="1358"/>
                  </a:cubicBezTo>
                  <a:cubicBezTo>
                    <a:pt x="1" y="1572"/>
                    <a:pt x="72" y="1775"/>
                    <a:pt x="263" y="1894"/>
                  </a:cubicBezTo>
                  <a:cubicBezTo>
                    <a:pt x="382" y="1965"/>
                    <a:pt x="906" y="2322"/>
                    <a:pt x="906" y="2322"/>
                  </a:cubicBezTo>
                  <a:lnTo>
                    <a:pt x="1120" y="2167"/>
                  </a:lnTo>
                  <a:cubicBezTo>
                    <a:pt x="1203" y="2108"/>
                    <a:pt x="1299" y="2048"/>
                    <a:pt x="1382" y="1977"/>
                  </a:cubicBezTo>
                  <a:cubicBezTo>
                    <a:pt x="1477" y="1906"/>
                    <a:pt x="1561" y="1846"/>
                    <a:pt x="1656" y="1775"/>
                  </a:cubicBezTo>
                  <a:lnTo>
                    <a:pt x="1715" y="1715"/>
                  </a:lnTo>
                  <a:cubicBezTo>
                    <a:pt x="1811" y="1620"/>
                    <a:pt x="1953" y="1489"/>
                    <a:pt x="2025" y="1263"/>
                  </a:cubicBezTo>
                  <a:lnTo>
                    <a:pt x="2049" y="115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48;p28"/>
            <p:cNvSpPr/>
            <p:nvPr/>
          </p:nvSpPr>
          <p:spPr>
            <a:xfrm>
              <a:off x="1896950" y="1757775"/>
              <a:ext cx="53900" cy="48550"/>
            </a:xfrm>
            <a:custGeom>
              <a:avLst/>
              <a:gdLst/>
              <a:ahLst/>
              <a:cxnLst/>
              <a:rect l="l" t="t" r="r" b="b"/>
              <a:pathLst>
                <a:path w="2156" h="1942" extrusionOk="0">
                  <a:moveTo>
                    <a:pt x="2120" y="977"/>
                  </a:moveTo>
                  <a:cubicBezTo>
                    <a:pt x="1727" y="382"/>
                    <a:pt x="1429" y="168"/>
                    <a:pt x="751" y="25"/>
                  </a:cubicBezTo>
                  <a:lnTo>
                    <a:pt x="691" y="1"/>
                  </a:lnTo>
                  <a:lnTo>
                    <a:pt x="655" y="37"/>
                  </a:lnTo>
                  <a:cubicBezTo>
                    <a:pt x="417" y="156"/>
                    <a:pt x="132" y="299"/>
                    <a:pt x="24" y="656"/>
                  </a:cubicBezTo>
                  <a:lnTo>
                    <a:pt x="1" y="751"/>
                  </a:lnTo>
                  <a:lnTo>
                    <a:pt x="72" y="811"/>
                  </a:lnTo>
                  <a:cubicBezTo>
                    <a:pt x="513" y="1227"/>
                    <a:pt x="1036" y="1584"/>
                    <a:pt x="1620" y="1894"/>
                  </a:cubicBezTo>
                  <a:lnTo>
                    <a:pt x="1703" y="1942"/>
                  </a:lnTo>
                  <a:lnTo>
                    <a:pt x="1786" y="1882"/>
                  </a:lnTo>
                  <a:cubicBezTo>
                    <a:pt x="2108" y="1644"/>
                    <a:pt x="2144" y="1299"/>
                    <a:pt x="2156" y="1049"/>
                  </a:cubicBezTo>
                  <a:lnTo>
                    <a:pt x="2156" y="989"/>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49;p28"/>
            <p:cNvSpPr/>
            <p:nvPr/>
          </p:nvSpPr>
          <p:spPr>
            <a:xfrm>
              <a:off x="1878200" y="1780700"/>
              <a:ext cx="62825" cy="50625"/>
            </a:xfrm>
            <a:custGeom>
              <a:avLst/>
              <a:gdLst/>
              <a:ahLst/>
              <a:cxnLst/>
              <a:rect l="l" t="t" r="r" b="b"/>
              <a:pathLst>
                <a:path w="2513" h="2025" extrusionOk="0">
                  <a:moveTo>
                    <a:pt x="2394" y="1346"/>
                  </a:moveTo>
                  <a:cubicBezTo>
                    <a:pt x="2334" y="1203"/>
                    <a:pt x="2251" y="1096"/>
                    <a:pt x="2120" y="989"/>
                  </a:cubicBezTo>
                  <a:cubicBezTo>
                    <a:pt x="1834" y="798"/>
                    <a:pt x="1560" y="608"/>
                    <a:pt x="1286" y="417"/>
                  </a:cubicBezTo>
                  <a:lnTo>
                    <a:pt x="905" y="144"/>
                  </a:lnTo>
                  <a:cubicBezTo>
                    <a:pt x="893" y="144"/>
                    <a:pt x="893" y="132"/>
                    <a:pt x="882" y="120"/>
                  </a:cubicBezTo>
                  <a:cubicBezTo>
                    <a:pt x="834" y="84"/>
                    <a:pt x="774" y="36"/>
                    <a:pt x="703" y="25"/>
                  </a:cubicBezTo>
                  <a:cubicBezTo>
                    <a:pt x="608" y="13"/>
                    <a:pt x="524" y="1"/>
                    <a:pt x="429" y="1"/>
                  </a:cubicBezTo>
                  <a:cubicBezTo>
                    <a:pt x="393" y="1"/>
                    <a:pt x="334" y="1"/>
                    <a:pt x="286" y="13"/>
                  </a:cubicBezTo>
                  <a:cubicBezTo>
                    <a:pt x="120" y="36"/>
                    <a:pt x="0" y="203"/>
                    <a:pt x="0" y="394"/>
                  </a:cubicBezTo>
                  <a:lnTo>
                    <a:pt x="0" y="489"/>
                  </a:lnTo>
                  <a:lnTo>
                    <a:pt x="72" y="537"/>
                  </a:lnTo>
                  <a:cubicBezTo>
                    <a:pt x="96" y="548"/>
                    <a:pt x="108" y="548"/>
                    <a:pt x="131" y="560"/>
                  </a:cubicBezTo>
                  <a:cubicBezTo>
                    <a:pt x="179" y="596"/>
                    <a:pt x="239" y="620"/>
                    <a:pt x="298" y="656"/>
                  </a:cubicBezTo>
                  <a:cubicBezTo>
                    <a:pt x="584" y="775"/>
                    <a:pt x="774" y="906"/>
                    <a:pt x="953" y="1072"/>
                  </a:cubicBezTo>
                  <a:cubicBezTo>
                    <a:pt x="1108" y="1203"/>
                    <a:pt x="1286" y="1310"/>
                    <a:pt x="1465" y="1394"/>
                  </a:cubicBezTo>
                  <a:lnTo>
                    <a:pt x="1548" y="1441"/>
                  </a:lnTo>
                  <a:cubicBezTo>
                    <a:pt x="1655" y="1501"/>
                    <a:pt x="1763" y="1620"/>
                    <a:pt x="1858" y="1739"/>
                  </a:cubicBezTo>
                  <a:cubicBezTo>
                    <a:pt x="1917" y="1799"/>
                    <a:pt x="1965" y="1858"/>
                    <a:pt x="2025" y="1918"/>
                  </a:cubicBezTo>
                  <a:lnTo>
                    <a:pt x="2120" y="2025"/>
                  </a:lnTo>
                  <a:lnTo>
                    <a:pt x="2215" y="1930"/>
                  </a:lnTo>
                  <a:cubicBezTo>
                    <a:pt x="2358" y="1822"/>
                    <a:pt x="2513" y="1644"/>
                    <a:pt x="2394" y="134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50;p28"/>
            <p:cNvSpPr/>
            <p:nvPr/>
          </p:nvSpPr>
          <p:spPr>
            <a:xfrm>
              <a:off x="1731150" y="1748550"/>
              <a:ext cx="228625" cy="313175"/>
            </a:xfrm>
            <a:custGeom>
              <a:avLst/>
              <a:gdLst/>
              <a:ahLst/>
              <a:cxnLst/>
              <a:rect l="l" t="t" r="r" b="b"/>
              <a:pathLst>
                <a:path w="9145" h="12527" extrusionOk="0">
                  <a:moveTo>
                    <a:pt x="7609" y="1"/>
                  </a:moveTo>
                  <a:cubicBezTo>
                    <a:pt x="8097" y="346"/>
                    <a:pt x="8573" y="691"/>
                    <a:pt x="9050" y="1013"/>
                  </a:cubicBezTo>
                  <a:cubicBezTo>
                    <a:pt x="9145" y="1311"/>
                    <a:pt x="9109" y="1584"/>
                    <a:pt x="9038" y="1858"/>
                  </a:cubicBezTo>
                  <a:cubicBezTo>
                    <a:pt x="8990" y="2037"/>
                    <a:pt x="8883" y="2156"/>
                    <a:pt x="8799" y="2299"/>
                  </a:cubicBezTo>
                  <a:cubicBezTo>
                    <a:pt x="8692" y="2454"/>
                    <a:pt x="8561" y="2608"/>
                    <a:pt x="8609" y="2835"/>
                  </a:cubicBezTo>
                  <a:cubicBezTo>
                    <a:pt x="8621" y="2918"/>
                    <a:pt x="8561" y="3025"/>
                    <a:pt x="8514" y="3096"/>
                  </a:cubicBezTo>
                  <a:cubicBezTo>
                    <a:pt x="7716" y="4228"/>
                    <a:pt x="7002" y="5430"/>
                    <a:pt x="6192" y="6561"/>
                  </a:cubicBezTo>
                  <a:cubicBezTo>
                    <a:pt x="6013" y="6823"/>
                    <a:pt x="5823" y="7061"/>
                    <a:pt x="5609" y="7276"/>
                  </a:cubicBezTo>
                  <a:cubicBezTo>
                    <a:pt x="5418" y="7490"/>
                    <a:pt x="5240" y="7692"/>
                    <a:pt x="5097" y="7930"/>
                  </a:cubicBezTo>
                  <a:cubicBezTo>
                    <a:pt x="4704" y="8502"/>
                    <a:pt x="4299" y="9062"/>
                    <a:pt x="3918" y="9633"/>
                  </a:cubicBezTo>
                  <a:cubicBezTo>
                    <a:pt x="3739" y="9883"/>
                    <a:pt x="3561" y="10133"/>
                    <a:pt x="3382" y="10371"/>
                  </a:cubicBezTo>
                  <a:cubicBezTo>
                    <a:pt x="3335" y="10431"/>
                    <a:pt x="3275" y="10490"/>
                    <a:pt x="3227" y="10514"/>
                  </a:cubicBezTo>
                  <a:cubicBezTo>
                    <a:pt x="3037" y="10538"/>
                    <a:pt x="2965" y="10693"/>
                    <a:pt x="2846" y="10812"/>
                  </a:cubicBezTo>
                  <a:cubicBezTo>
                    <a:pt x="2739" y="10907"/>
                    <a:pt x="2596" y="10990"/>
                    <a:pt x="2489" y="11086"/>
                  </a:cubicBezTo>
                  <a:cubicBezTo>
                    <a:pt x="2013" y="11538"/>
                    <a:pt x="1465" y="11907"/>
                    <a:pt x="965" y="12336"/>
                  </a:cubicBezTo>
                  <a:cubicBezTo>
                    <a:pt x="751" y="12526"/>
                    <a:pt x="227" y="12431"/>
                    <a:pt x="60" y="12169"/>
                  </a:cubicBezTo>
                  <a:cubicBezTo>
                    <a:pt x="13" y="12098"/>
                    <a:pt x="1" y="12014"/>
                    <a:pt x="13" y="11931"/>
                  </a:cubicBezTo>
                  <a:cubicBezTo>
                    <a:pt x="36" y="11752"/>
                    <a:pt x="48" y="11562"/>
                    <a:pt x="96" y="11395"/>
                  </a:cubicBezTo>
                  <a:cubicBezTo>
                    <a:pt x="239" y="10919"/>
                    <a:pt x="334" y="10419"/>
                    <a:pt x="417" y="9931"/>
                  </a:cubicBezTo>
                  <a:cubicBezTo>
                    <a:pt x="477" y="9633"/>
                    <a:pt x="548" y="9335"/>
                    <a:pt x="644" y="9038"/>
                  </a:cubicBezTo>
                  <a:cubicBezTo>
                    <a:pt x="703" y="8823"/>
                    <a:pt x="810" y="8621"/>
                    <a:pt x="929" y="8419"/>
                  </a:cubicBezTo>
                  <a:cubicBezTo>
                    <a:pt x="1430" y="7561"/>
                    <a:pt x="2072" y="6799"/>
                    <a:pt x="2620" y="5966"/>
                  </a:cubicBezTo>
                  <a:cubicBezTo>
                    <a:pt x="2751" y="5775"/>
                    <a:pt x="2858" y="5549"/>
                    <a:pt x="2977" y="5347"/>
                  </a:cubicBezTo>
                  <a:cubicBezTo>
                    <a:pt x="3132" y="5109"/>
                    <a:pt x="3251" y="4847"/>
                    <a:pt x="3406" y="4632"/>
                  </a:cubicBezTo>
                  <a:cubicBezTo>
                    <a:pt x="4037" y="3739"/>
                    <a:pt x="4680" y="2846"/>
                    <a:pt x="5359" y="1977"/>
                  </a:cubicBezTo>
                  <a:cubicBezTo>
                    <a:pt x="5537" y="1751"/>
                    <a:pt x="5704" y="1501"/>
                    <a:pt x="5871" y="1251"/>
                  </a:cubicBezTo>
                  <a:cubicBezTo>
                    <a:pt x="5942" y="1144"/>
                    <a:pt x="6013" y="1037"/>
                    <a:pt x="6168" y="1025"/>
                  </a:cubicBezTo>
                  <a:cubicBezTo>
                    <a:pt x="6323" y="1001"/>
                    <a:pt x="6418" y="858"/>
                    <a:pt x="6502" y="739"/>
                  </a:cubicBezTo>
                  <a:cubicBezTo>
                    <a:pt x="6621" y="596"/>
                    <a:pt x="6716" y="429"/>
                    <a:pt x="6883" y="299"/>
                  </a:cubicBezTo>
                  <a:cubicBezTo>
                    <a:pt x="7073" y="132"/>
                    <a:pt x="7311" y="48"/>
                    <a:pt x="7609" y="1"/>
                  </a:cubicBezTo>
                  <a:close/>
                  <a:moveTo>
                    <a:pt x="2477" y="9407"/>
                  </a:moveTo>
                  <a:cubicBezTo>
                    <a:pt x="3977" y="7264"/>
                    <a:pt x="5454" y="5168"/>
                    <a:pt x="6918" y="3073"/>
                  </a:cubicBezTo>
                  <a:cubicBezTo>
                    <a:pt x="6942" y="3037"/>
                    <a:pt x="6954" y="2989"/>
                    <a:pt x="6966" y="2918"/>
                  </a:cubicBezTo>
                  <a:cubicBezTo>
                    <a:pt x="6823" y="2799"/>
                    <a:pt x="6692" y="2680"/>
                    <a:pt x="6478" y="2608"/>
                  </a:cubicBezTo>
                  <a:cubicBezTo>
                    <a:pt x="6418" y="2680"/>
                    <a:pt x="6359" y="2739"/>
                    <a:pt x="6311" y="2799"/>
                  </a:cubicBezTo>
                  <a:cubicBezTo>
                    <a:pt x="6180" y="2977"/>
                    <a:pt x="6061" y="3168"/>
                    <a:pt x="5942" y="3370"/>
                  </a:cubicBezTo>
                  <a:cubicBezTo>
                    <a:pt x="4656" y="5192"/>
                    <a:pt x="3370" y="7014"/>
                    <a:pt x="2084" y="8847"/>
                  </a:cubicBezTo>
                  <a:cubicBezTo>
                    <a:pt x="2037" y="8907"/>
                    <a:pt x="2013" y="8978"/>
                    <a:pt x="1965" y="9050"/>
                  </a:cubicBezTo>
                  <a:cubicBezTo>
                    <a:pt x="2144" y="9169"/>
                    <a:pt x="2299" y="9276"/>
                    <a:pt x="2477" y="9407"/>
                  </a:cubicBezTo>
                  <a:close/>
                  <a:moveTo>
                    <a:pt x="1537" y="8740"/>
                  </a:moveTo>
                  <a:cubicBezTo>
                    <a:pt x="1584" y="8692"/>
                    <a:pt x="1632" y="8669"/>
                    <a:pt x="1656" y="8621"/>
                  </a:cubicBezTo>
                  <a:cubicBezTo>
                    <a:pt x="1811" y="8407"/>
                    <a:pt x="1953" y="8216"/>
                    <a:pt x="2108" y="8014"/>
                  </a:cubicBezTo>
                  <a:lnTo>
                    <a:pt x="3358" y="6228"/>
                  </a:lnTo>
                  <a:cubicBezTo>
                    <a:pt x="3870" y="5478"/>
                    <a:pt x="4394" y="4740"/>
                    <a:pt x="4930" y="3989"/>
                  </a:cubicBezTo>
                  <a:lnTo>
                    <a:pt x="5954" y="2561"/>
                  </a:lnTo>
                  <a:cubicBezTo>
                    <a:pt x="6013" y="2489"/>
                    <a:pt x="6049" y="2394"/>
                    <a:pt x="6073" y="2311"/>
                  </a:cubicBezTo>
                  <a:cubicBezTo>
                    <a:pt x="5990" y="2251"/>
                    <a:pt x="5930" y="2204"/>
                    <a:pt x="5859" y="2156"/>
                  </a:cubicBezTo>
                  <a:cubicBezTo>
                    <a:pt x="5811" y="2192"/>
                    <a:pt x="5763" y="2204"/>
                    <a:pt x="5740" y="2227"/>
                  </a:cubicBezTo>
                  <a:cubicBezTo>
                    <a:pt x="5418" y="2680"/>
                    <a:pt x="5037" y="3073"/>
                    <a:pt x="4739" y="3525"/>
                  </a:cubicBezTo>
                  <a:cubicBezTo>
                    <a:pt x="4501" y="3918"/>
                    <a:pt x="4227" y="4299"/>
                    <a:pt x="3966" y="4668"/>
                  </a:cubicBezTo>
                  <a:cubicBezTo>
                    <a:pt x="3716" y="5049"/>
                    <a:pt x="3454" y="5418"/>
                    <a:pt x="3275" y="5835"/>
                  </a:cubicBezTo>
                  <a:cubicBezTo>
                    <a:pt x="3239" y="5942"/>
                    <a:pt x="3180" y="6025"/>
                    <a:pt x="3096" y="6121"/>
                  </a:cubicBezTo>
                  <a:cubicBezTo>
                    <a:pt x="2549" y="6906"/>
                    <a:pt x="1989" y="7692"/>
                    <a:pt x="1430" y="8502"/>
                  </a:cubicBezTo>
                  <a:cubicBezTo>
                    <a:pt x="1406" y="8538"/>
                    <a:pt x="1394" y="8585"/>
                    <a:pt x="1358" y="8645"/>
                  </a:cubicBezTo>
                  <a:cubicBezTo>
                    <a:pt x="1430" y="8681"/>
                    <a:pt x="1477" y="8704"/>
                    <a:pt x="1537" y="8740"/>
                  </a:cubicBezTo>
                  <a:close/>
                  <a:moveTo>
                    <a:pt x="7418" y="3227"/>
                  </a:moveTo>
                  <a:cubicBezTo>
                    <a:pt x="7371" y="3275"/>
                    <a:pt x="7323" y="3287"/>
                    <a:pt x="7299" y="3323"/>
                  </a:cubicBezTo>
                  <a:cubicBezTo>
                    <a:pt x="5930" y="5394"/>
                    <a:pt x="4466" y="7383"/>
                    <a:pt x="3061" y="9419"/>
                  </a:cubicBezTo>
                  <a:cubicBezTo>
                    <a:pt x="3001" y="9502"/>
                    <a:pt x="2965" y="9585"/>
                    <a:pt x="2918" y="9657"/>
                  </a:cubicBezTo>
                  <a:cubicBezTo>
                    <a:pt x="2965" y="9752"/>
                    <a:pt x="3013" y="9800"/>
                    <a:pt x="3120" y="9752"/>
                  </a:cubicBezTo>
                  <a:cubicBezTo>
                    <a:pt x="3656" y="8978"/>
                    <a:pt x="4216" y="8192"/>
                    <a:pt x="4763" y="7395"/>
                  </a:cubicBezTo>
                  <a:cubicBezTo>
                    <a:pt x="4870" y="7264"/>
                    <a:pt x="4966" y="7121"/>
                    <a:pt x="5085" y="7014"/>
                  </a:cubicBezTo>
                  <a:cubicBezTo>
                    <a:pt x="5394" y="6740"/>
                    <a:pt x="5621" y="6406"/>
                    <a:pt x="5859" y="6073"/>
                  </a:cubicBezTo>
                  <a:cubicBezTo>
                    <a:pt x="6156" y="5656"/>
                    <a:pt x="6430" y="5240"/>
                    <a:pt x="6752" y="4859"/>
                  </a:cubicBezTo>
                  <a:cubicBezTo>
                    <a:pt x="7073" y="4442"/>
                    <a:pt x="7311" y="3966"/>
                    <a:pt x="7621" y="3513"/>
                  </a:cubicBezTo>
                  <a:cubicBezTo>
                    <a:pt x="7645" y="3489"/>
                    <a:pt x="7645" y="3442"/>
                    <a:pt x="7656" y="3382"/>
                  </a:cubicBezTo>
                  <a:cubicBezTo>
                    <a:pt x="7561" y="3335"/>
                    <a:pt x="7490" y="3275"/>
                    <a:pt x="7418" y="3227"/>
                  </a:cubicBezTo>
                  <a:close/>
                  <a:moveTo>
                    <a:pt x="1632" y="10943"/>
                  </a:moveTo>
                  <a:cubicBezTo>
                    <a:pt x="1775" y="10836"/>
                    <a:pt x="1894" y="10764"/>
                    <a:pt x="2013" y="10669"/>
                  </a:cubicBezTo>
                  <a:cubicBezTo>
                    <a:pt x="2120" y="10585"/>
                    <a:pt x="2239" y="10490"/>
                    <a:pt x="2346" y="10407"/>
                  </a:cubicBezTo>
                  <a:cubicBezTo>
                    <a:pt x="2465" y="10300"/>
                    <a:pt x="2549" y="10193"/>
                    <a:pt x="2596" y="10026"/>
                  </a:cubicBezTo>
                  <a:cubicBezTo>
                    <a:pt x="2120" y="9693"/>
                    <a:pt x="1644" y="9359"/>
                    <a:pt x="1156" y="9014"/>
                  </a:cubicBezTo>
                  <a:cubicBezTo>
                    <a:pt x="1120" y="9121"/>
                    <a:pt x="1072" y="9216"/>
                    <a:pt x="1060" y="9300"/>
                  </a:cubicBezTo>
                  <a:cubicBezTo>
                    <a:pt x="1013" y="9526"/>
                    <a:pt x="965" y="9728"/>
                    <a:pt x="929" y="9954"/>
                  </a:cubicBezTo>
                  <a:cubicBezTo>
                    <a:pt x="918" y="10026"/>
                    <a:pt x="894" y="10085"/>
                    <a:pt x="894" y="10169"/>
                  </a:cubicBezTo>
                  <a:cubicBezTo>
                    <a:pt x="882" y="10324"/>
                    <a:pt x="929" y="10466"/>
                    <a:pt x="1072" y="10562"/>
                  </a:cubicBezTo>
                  <a:cubicBezTo>
                    <a:pt x="1275" y="10693"/>
                    <a:pt x="1453" y="10824"/>
                    <a:pt x="1632" y="10943"/>
                  </a:cubicBezTo>
                  <a:close/>
                  <a:moveTo>
                    <a:pt x="6811" y="1084"/>
                  </a:moveTo>
                  <a:cubicBezTo>
                    <a:pt x="7264" y="1501"/>
                    <a:pt x="7776" y="1858"/>
                    <a:pt x="8323" y="2156"/>
                  </a:cubicBezTo>
                  <a:cubicBezTo>
                    <a:pt x="8597" y="1965"/>
                    <a:pt x="8621" y="1703"/>
                    <a:pt x="8633" y="1430"/>
                  </a:cubicBezTo>
                  <a:cubicBezTo>
                    <a:pt x="8252" y="858"/>
                    <a:pt x="7978" y="680"/>
                    <a:pt x="7359" y="549"/>
                  </a:cubicBezTo>
                  <a:cubicBezTo>
                    <a:pt x="7121" y="656"/>
                    <a:pt x="6894" y="787"/>
                    <a:pt x="6811" y="1084"/>
                  </a:cubicBezTo>
                  <a:close/>
                  <a:moveTo>
                    <a:pt x="8002" y="3108"/>
                  </a:moveTo>
                  <a:cubicBezTo>
                    <a:pt x="8157" y="2966"/>
                    <a:pt x="8192" y="2846"/>
                    <a:pt x="8133" y="2692"/>
                  </a:cubicBezTo>
                  <a:cubicBezTo>
                    <a:pt x="8085" y="2573"/>
                    <a:pt x="8014" y="2489"/>
                    <a:pt x="7895" y="2418"/>
                  </a:cubicBezTo>
                  <a:lnTo>
                    <a:pt x="6680" y="1561"/>
                  </a:lnTo>
                  <a:cubicBezTo>
                    <a:pt x="6644" y="1537"/>
                    <a:pt x="6597" y="1489"/>
                    <a:pt x="6549" y="1477"/>
                  </a:cubicBezTo>
                  <a:cubicBezTo>
                    <a:pt x="6430" y="1465"/>
                    <a:pt x="6299" y="1442"/>
                    <a:pt x="6180" y="1465"/>
                  </a:cubicBezTo>
                  <a:cubicBezTo>
                    <a:pt x="6085" y="1477"/>
                    <a:pt x="6013" y="1561"/>
                    <a:pt x="6013" y="1703"/>
                  </a:cubicBezTo>
                  <a:cubicBezTo>
                    <a:pt x="6073" y="1727"/>
                    <a:pt x="6144" y="1787"/>
                    <a:pt x="6228" y="1823"/>
                  </a:cubicBezTo>
                  <a:cubicBezTo>
                    <a:pt x="6478" y="1942"/>
                    <a:pt x="6716" y="2061"/>
                    <a:pt x="6906" y="2251"/>
                  </a:cubicBezTo>
                  <a:cubicBezTo>
                    <a:pt x="7073" y="2394"/>
                    <a:pt x="7275" y="2489"/>
                    <a:pt x="7478" y="2608"/>
                  </a:cubicBezTo>
                  <a:cubicBezTo>
                    <a:pt x="7680" y="2715"/>
                    <a:pt x="7823" y="2918"/>
                    <a:pt x="8002" y="31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7" name="Рисунок 46"/>
          <p:cNvPicPr>
            <a:picLocks noChangeAspect="1"/>
          </p:cNvPicPr>
          <p:nvPr/>
        </p:nvPicPr>
        <p:blipFill rotWithShape="1">
          <a:blip r:embed="rId8">
            <a:duotone>
              <a:prstClr val="black"/>
              <a:schemeClr val="tx1">
                <a:tint val="45000"/>
                <a:satMod val="400000"/>
              </a:schemeClr>
            </a:duotone>
            <a:extLst>
              <a:ext uri="{28A0092B-C50C-407E-A947-70E740481C1C}">
                <a14:useLocalDpi xmlns:a14="http://schemas.microsoft.com/office/drawing/2010/main" xmlns="" val="0"/>
              </a:ext>
            </a:extLst>
          </a:blip>
          <a:srcRect t="65737" r="87054" b="14694"/>
          <a:stretch/>
        </p:blipFill>
        <p:spPr>
          <a:xfrm rot="1026047">
            <a:off x="8458519" y="33698"/>
            <a:ext cx="680889" cy="578960"/>
          </a:xfrm>
          <a:prstGeom prst="rect">
            <a:avLst/>
          </a:prstGeom>
        </p:spPr>
      </p:pic>
      <p:sp>
        <p:nvSpPr>
          <p:cNvPr id="48" name="Google Shape;358;p29"/>
          <p:cNvSpPr/>
          <p:nvPr/>
        </p:nvSpPr>
        <p:spPr>
          <a:xfrm>
            <a:off x="7857115" y="245407"/>
            <a:ext cx="466831" cy="44879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59;p29"/>
          <p:cNvSpPr/>
          <p:nvPr/>
        </p:nvSpPr>
        <p:spPr>
          <a:xfrm rot="2006702">
            <a:off x="8223555" y="4162827"/>
            <a:ext cx="588826" cy="566095"/>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Рисунок 1"/>
          <p:cNvPicPr>
            <a:picLocks noChangeAspect="1"/>
          </p:cNvPicPr>
          <p:nvPr/>
        </p:nvPicPr>
        <p:blipFill>
          <a:blip r:embed="rId9"/>
          <a:stretch>
            <a:fillRect/>
          </a:stretch>
        </p:blipFill>
        <p:spPr>
          <a:xfrm>
            <a:off x="1308102" y="439622"/>
            <a:ext cx="3000698" cy="4404694"/>
          </a:xfrm>
          <a:prstGeom prst="rect">
            <a:avLst/>
          </a:prstGeom>
        </p:spPr>
      </p:pic>
      <p:pic>
        <p:nvPicPr>
          <p:cNvPr id="3" name="Рисунок 2"/>
          <p:cNvPicPr>
            <a:picLocks noChangeAspect="1"/>
          </p:cNvPicPr>
          <p:nvPr/>
        </p:nvPicPr>
        <p:blipFill>
          <a:blip r:embed="rId10"/>
          <a:stretch>
            <a:fillRect/>
          </a:stretch>
        </p:blipFill>
        <p:spPr>
          <a:xfrm>
            <a:off x="4126703" y="2063827"/>
            <a:ext cx="2915411" cy="265857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ppt_w</p:attrName>
                                        </p:attrNameLst>
                                      </p:cBhvr>
                                      <p:tavLst>
                                        <p:tav tm="0" fmla="#ppt_w*sin(2.5*pi*$)">
                                          <p:val>
                                            <p:fltVal val="0"/>
                                          </p:val>
                                        </p:tav>
                                        <p:tav tm="100000">
                                          <p:val>
                                            <p:fltVal val="1"/>
                                          </p:val>
                                        </p:tav>
                                      </p:tavLst>
                                    </p:anim>
                                    <p:anim calcmode="lin" valueType="num">
                                      <p:cBhvr>
                                        <p:cTn id="9" dur="1000" fill="hold"/>
                                        <p:tgtEl>
                                          <p:spTgt spid="25"/>
                                        </p:tgtEl>
                                        <p:attrNameLst>
                                          <p:attrName>ppt_h</p:attrName>
                                        </p:attrNameLst>
                                      </p:cBhvr>
                                      <p:tavLst>
                                        <p:tav tm="0">
                                          <p:val>
                                            <p:strVal val="#ppt_h"/>
                                          </p:val>
                                        </p:tav>
                                        <p:tav tm="100000">
                                          <p:val>
                                            <p:strVal val="#ppt_h"/>
                                          </p:val>
                                        </p:tav>
                                      </p:tavLst>
                                    </p:anim>
                                  </p:childTnLst>
                                </p:cTn>
                              </p:par>
                            </p:childTnLst>
                          </p:cTn>
                        </p:par>
                        <p:par>
                          <p:cTn id="10" fill="hold">
                            <p:stCondLst>
                              <p:cond delay="1000"/>
                            </p:stCondLst>
                            <p:childTnLst>
                              <p:par>
                                <p:cTn id="11" presetID="6" presetClass="entr" presetSubtype="16"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circle(in)">
                                      <p:cBhvr>
                                        <p:cTn id="13" dur="1000"/>
                                        <p:tgtEl>
                                          <p:spTgt spid="30"/>
                                        </p:tgtEl>
                                      </p:cBhvr>
                                    </p:animEffect>
                                  </p:childTnLst>
                                </p:cTn>
                              </p:par>
                            </p:childTnLst>
                          </p:cTn>
                        </p:par>
                        <p:par>
                          <p:cTn id="14" fill="hold">
                            <p:stCondLst>
                              <p:cond delay="2000"/>
                            </p:stCondLst>
                            <p:childTnLst>
                              <p:par>
                                <p:cTn id="15" presetID="42" presetClass="entr" presetSubtype="0" fill="hold" nodeType="after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1000"/>
                                        <p:tgtEl>
                                          <p:spTgt spid="29"/>
                                        </p:tgtEl>
                                      </p:cBhvr>
                                    </p:animEffect>
                                    <p:anim calcmode="lin" valueType="num">
                                      <p:cBhvr>
                                        <p:cTn id="18" dur="1000" fill="hold"/>
                                        <p:tgtEl>
                                          <p:spTgt spid="29"/>
                                        </p:tgtEl>
                                        <p:attrNameLst>
                                          <p:attrName>ppt_x</p:attrName>
                                        </p:attrNameLst>
                                      </p:cBhvr>
                                      <p:tavLst>
                                        <p:tav tm="0">
                                          <p:val>
                                            <p:strVal val="#ppt_x"/>
                                          </p:val>
                                        </p:tav>
                                        <p:tav tm="100000">
                                          <p:val>
                                            <p:strVal val="#ppt_x"/>
                                          </p:val>
                                        </p:tav>
                                      </p:tavLst>
                                    </p:anim>
                                    <p:anim calcmode="lin" valueType="num">
                                      <p:cBhvr>
                                        <p:cTn id="19" dur="1000" fill="hold"/>
                                        <p:tgtEl>
                                          <p:spTgt spid="29"/>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16" presetClass="entr" presetSubtype="21"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1000"/>
                                        <p:tgtEl>
                                          <p:spTgt spid="2"/>
                                        </p:tgtEl>
                                      </p:cBhvr>
                                    </p:animEffect>
                                  </p:childTnLst>
                                </p:cTn>
                              </p:par>
                            </p:childTnLst>
                          </p:cTn>
                        </p:par>
                        <p:par>
                          <p:cTn id="24" fill="hold">
                            <p:stCondLst>
                              <p:cond delay="4000"/>
                            </p:stCondLst>
                            <p:childTnLst>
                              <p:par>
                                <p:cTn id="25" presetID="21" presetClass="entr" presetSubtype="1"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heel(1)">
                                      <p:cBhvr>
                                        <p:cTn id="27"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8" name="Google Shape;358;p29"/>
          <p:cNvSpPr/>
          <p:nvPr/>
        </p:nvSpPr>
        <p:spPr>
          <a:xfrm>
            <a:off x="7443046" y="4351580"/>
            <a:ext cx="466831" cy="44879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9"/>
          <p:cNvSpPr/>
          <p:nvPr/>
        </p:nvSpPr>
        <p:spPr>
          <a:xfrm rot="2006702">
            <a:off x="8051026" y="3645241"/>
            <a:ext cx="588826" cy="566095"/>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oogle Shape;362;p29"/>
          <p:cNvGrpSpPr/>
          <p:nvPr/>
        </p:nvGrpSpPr>
        <p:grpSpPr>
          <a:xfrm rot="20611383">
            <a:off x="349798" y="3903542"/>
            <a:ext cx="1251332" cy="886899"/>
            <a:chOff x="3348925" y="3556225"/>
            <a:chExt cx="776300" cy="567650"/>
          </a:xfrm>
        </p:grpSpPr>
        <p:sp>
          <p:nvSpPr>
            <p:cNvPr id="363" name="Google Shape;363;p29"/>
            <p:cNvSpPr/>
            <p:nvPr/>
          </p:nvSpPr>
          <p:spPr>
            <a:xfrm>
              <a:off x="3628125" y="3573200"/>
              <a:ext cx="481025" cy="443825"/>
            </a:xfrm>
            <a:custGeom>
              <a:avLst/>
              <a:gdLst/>
              <a:ahLst/>
              <a:cxnLst/>
              <a:rect l="l" t="t" r="r" b="b"/>
              <a:pathLst>
                <a:path w="19241" h="17753" extrusionOk="0">
                  <a:moveTo>
                    <a:pt x="19241" y="5274"/>
                  </a:moveTo>
                  <a:cubicBezTo>
                    <a:pt x="19157" y="6656"/>
                    <a:pt x="19050" y="8096"/>
                    <a:pt x="18955" y="9537"/>
                  </a:cubicBezTo>
                  <a:cubicBezTo>
                    <a:pt x="18919" y="10287"/>
                    <a:pt x="18931" y="11049"/>
                    <a:pt x="18884" y="11787"/>
                  </a:cubicBezTo>
                  <a:cubicBezTo>
                    <a:pt x="18800" y="13275"/>
                    <a:pt x="17610" y="14335"/>
                    <a:pt x="16098" y="14276"/>
                  </a:cubicBezTo>
                  <a:cubicBezTo>
                    <a:pt x="15990" y="14276"/>
                    <a:pt x="15907" y="14228"/>
                    <a:pt x="15800" y="14228"/>
                  </a:cubicBezTo>
                  <a:cubicBezTo>
                    <a:pt x="15371" y="14216"/>
                    <a:pt x="15264" y="14287"/>
                    <a:pt x="15240" y="14740"/>
                  </a:cubicBezTo>
                  <a:cubicBezTo>
                    <a:pt x="15193" y="15252"/>
                    <a:pt x="15181" y="15776"/>
                    <a:pt x="15145" y="16312"/>
                  </a:cubicBezTo>
                  <a:cubicBezTo>
                    <a:pt x="15145" y="16466"/>
                    <a:pt x="15145" y="16609"/>
                    <a:pt x="15121" y="16764"/>
                  </a:cubicBezTo>
                  <a:cubicBezTo>
                    <a:pt x="15074" y="17074"/>
                    <a:pt x="15121" y="17478"/>
                    <a:pt x="14764" y="17609"/>
                  </a:cubicBezTo>
                  <a:cubicBezTo>
                    <a:pt x="14371" y="17752"/>
                    <a:pt x="14014" y="17562"/>
                    <a:pt x="13764" y="17264"/>
                  </a:cubicBezTo>
                  <a:cubicBezTo>
                    <a:pt x="13097" y="16526"/>
                    <a:pt x="12419" y="15776"/>
                    <a:pt x="11811" y="14990"/>
                  </a:cubicBezTo>
                  <a:cubicBezTo>
                    <a:pt x="11526" y="14633"/>
                    <a:pt x="11228" y="14478"/>
                    <a:pt x="10799" y="14478"/>
                  </a:cubicBezTo>
                  <a:cubicBezTo>
                    <a:pt x="9668" y="14478"/>
                    <a:pt x="8549" y="14514"/>
                    <a:pt x="7442" y="14442"/>
                  </a:cubicBezTo>
                  <a:cubicBezTo>
                    <a:pt x="6394" y="14359"/>
                    <a:pt x="5358" y="14180"/>
                    <a:pt x="4334" y="14002"/>
                  </a:cubicBezTo>
                  <a:cubicBezTo>
                    <a:pt x="3810" y="13918"/>
                    <a:pt x="3763" y="13811"/>
                    <a:pt x="3763" y="13216"/>
                  </a:cubicBezTo>
                  <a:cubicBezTo>
                    <a:pt x="3763" y="12121"/>
                    <a:pt x="3679" y="11025"/>
                    <a:pt x="3394" y="9954"/>
                  </a:cubicBezTo>
                  <a:cubicBezTo>
                    <a:pt x="3179" y="9168"/>
                    <a:pt x="2727" y="8703"/>
                    <a:pt x="1905" y="8608"/>
                  </a:cubicBezTo>
                  <a:cubicBezTo>
                    <a:pt x="1489" y="8549"/>
                    <a:pt x="1072" y="8453"/>
                    <a:pt x="643" y="8430"/>
                  </a:cubicBezTo>
                  <a:cubicBezTo>
                    <a:pt x="286" y="8394"/>
                    <a:pt x="72" y="8227"/>
                    <a:pt x="60" y="7870"/>
                  </a:cubicBezTo>
                  <a:cubicBezTo>
                    <a:pt x="24" y="7251"/>
                    <a:pt x="0" y="6620"/>
                    <a:pt x="12" y="6001"/>
                  </a:cubicBezTo>
                  <a:cubicBezTo>
                    <a:pt x="48" y="5251"/>
                    <a:pt x="84" y="4501"/>
                    <a:pt x="191" y="3750"/>
                  </a:cubicBezTo>
                  <a:cubicBezTo>
                    <a:pt x="286" y="3143"/>
                    <a:pt x="441" y="2536"/>
                    <a:pt x="608" y="1941"/>
                  </a:cubicBezTo>
                  <a:cubicBezTo>
                    <a:pt x="881" y="881"/>
                    <a:pt x="1727" y="488"/>
                    <a:pt x="2643" y="286"/>
                  </a:cubicBezTo>
                  <a:cubicBezTo>
                    <a:pt x="3751" y="36"/>
                    <a:pt x="4870" y="0"/>
                    <a:pt x="6001" y="95"/>
                  </a:cubicBezTo>
                  <a:cubicBezTo>
                    <a:pt x="7870" y="226"/>
                    <a:pt x="9752" y="286"/>
                    <a:pt x="11609" y="417"/>
                  </a:cubicBezTo>
                  <a:cubicBezTo>
                    <a:pt x="13538" y="548"/>
                    <a:pt x="15490" y="750"/>
                    <a:pt x="17431" y="929"/>
                  </a:cubicBezTo>
                  <a:cubicBezTo>
                    <a:pt x="17622" y="941"/>
                    <a:pt x="17812" y="1012"/>
                    <a:pt x="18003" y="1060"/>
                  </a:cubicBezTo>
                  <a:cubicBezTo>
                    <a:pt x="18598" y="1203"/>
                    <a:pt x="18979" y="1584"/>
                    <a:pt x="19015" y="2203"/>
                  </a:cubicBezTo>
                  <a:cubicBezTo>
                    <a:pt x="19110" y="3203"/>
                    <a:pt x="19169" y="4203"/>
                    <a:pt x="19241" y="5274"/>
                  </a:cubicBezTo>
                  <a:close/>
                  <a:moveTo>
                    <a:pt x="9549" y="11585"/>
                  </a:moveTo>
                  <a:cubicBezTo>
                    <a:pt x="9609" y="11585"/>
                    <a:pt x="9763" y="11597"/>
                    <a:pt x="9894" y="11537"/>
                  </a:cubicBezTo>
                  <a:cubicBezTo>
                    <a:pt x="11025" y="11061"/>
                    <a:pt x="11907" y="10347"/>
                    <a:pt x="12228" y="9096"/>
                  </a:cubicBezTo>
                  <a:cubicBezTo>
                    <a:pt x="12395" y="8430"/>
                    <a:pt x="12264" y="8192"/>
                    <a:pt x="11609" y="8144"/>
                  </a:cubicBezTo>
                  <a:cubicBezTo>
                    <a:pt x="10442" y="8084"/>
                    <a:pt x="9263" y="8072"/>
                    <a:pt x="8097" y="8049"/>
                  </a:cubicBezTo>
                  <a:cubicBezTo>
                    <a:pt x="7573" y="8049"/>
                    <a:pt x="7239" y="8489"/>
                    <a:pt x="7287" y="9001"/>
                  </a:cubicBezTo>
                  <a:cubicBezTo>
                    <a:pt x="7311" y="9263"/>
                    <a:pt x="7382" y="9501"/>
                    <a:pt x="7406" y="9751"/>
                  </a:cubicBezTo>
                  <a:cubicBezTo>
                    <a:pt x="7549" y="11001"/>
                    <a:pt x="8573" y="11525"/>
                    <a:pt x="9549" y="11585"/>
                  </a:cubicBezTo>
                  <a:close/>
                  <a:moveTo>
                    <a:pt x="6799" y="6108"/>
                  </a:moveTo>
                  <a:lnTo>
                    <a:pt x="6799" y="6108"/>
                  </a:lnTo>
                  <a:lnTo>
                    <a:pt x="6799" y="5953"/>
                  </a:lnTo>
                  <a:cubicBezTo>
                    <a:pt x="6799" y="5620"/>
                    <a:pt x="6739" y="5346"/>
                    <a:pt x="6358" y="5298"/>
                  </a:cubicBezTo>
                  <a:cubicBezTo>
                    <a:pt x="6084" y="5274"/>
                    <a:pt x="5870" y="5513"/>
                    <a:pt x="5822" y="5894"/>
                  </a:cubicBezTo>
                  <a:cubicBezTo>
                    <a:pt x="5799" y="5965"/>
                    <a:pt x="5799" y="6048"/>
                    <a:pt x="5799" y="6120"/>
                  </a:cubicBezTo>
                  <a:cubicBezTo>
                    <a:pt x="5799" y="6608"/>
                    <a:pt x="6013" y="7013"/>
                    <a:pt x="6275" y="7025"/>
                  </a:cubicBezTo>
                  <a:cubicBezTo>
                    <a:pt x="6561" y="7060"/>
                    <a:pt x="6763" y="6703"/>
                    <a:pt x="6799" y="6167"/>
                  </a:cubicBezTo>
                  <a:close/>
                  <a:moveTo>
                    <a:pt x="14240" y="5536"/>
                  </a:moveTo>
                  <a:cubicBezTo>
                    <a:pt x="13383" y="5608"/>
                    <a:pt x="13121" y="6120"/>
                    <a:pt x="13526" y="6822"/>
                  </a:cubicBezTo>
                  <a:cubicBezTo>
                    <a:pt x="13597" y="6941"/>
                    <a:pt x="13752" y="7072"/>
                    <a:pt x="13859" y="7072"/>
                  </a:cubicBezTo>
                  <a:cubicBezTo>
                    <a:pt x="13954" y="7072"/>
                    <a:pt x="14121" y="6941"/>
                    <a:pt x="14181" y="6822"/>
                  </a:cubicBezTo>
                  <a:cubicBezTo>
                    <a:pt x="14359" y="6417"/>
                    <a:pt x="14371" y="6013"/>
                    <a:pt x="14240" y="553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9"/>
            <p:cNvSpPr/>
            <p:nvPr/>
          </p:nvSpPr>
          <p:spPr>
            <a:xfrm>
              <a:off x="3367375" y="3796725"/>
              <a:ext cx="342025" cy="307200"/>
            </a:xfrm>
            <a:custGeom>
              <a:avLst/>
              <a:gdLst/>
              <a:ahLst/>
              <a:cxnLst/>
              <a:rect l="l" t="t" r="r" b="b"/>
              <a:pathLst>
                <a:path w="13681" h="12288" extrusionOk="0">
                  <a:moveTo>
                    <a:pt x="2108" y="12288"/>
                  </a:moveTo>
                  <a:cubicBezTo>
                    <a:pt x="1798" y="11704"/>
                    <a:pt x="2048" y="11276"/>
                    <a:pt x="2096" y="10835"/>
                  </a:cubicBezTo>
                  <a:cubicBezTo>
                    <a:pt x="2108" y="10597"/>
                    <a:pt x="2239" y="10359"/>
                    <a:pt x="2286" y="10121"/>
                  </a:cubicBezTo>
                  <a:cubicBezTo>
                    <a:pt x="2405" y="9621"/>
                    <a:pt x="2298" y="9490"/>
                    <a:pt x="1798" y="9466"/>
                  </a:cubicBezTo>
                  <a:cubicBezTo>
                    <a:pt x="1524" y="9454"/>
                    <a:pt x="1251" y="9490"/>
                    <a:pt x="977" y="9466"/>
                  </a:cubicBezTo>
                  <a:cubicBezTo>
                    <a:pt x="453" y="9430"/>
                    <a:pt x="203" y="9216"/>
                    <a:pt x="96" y="8716"/>
                  </a:cubicBezTo>
                  <a:cubicBezTo>
                    <a:pt x="24" y="8371"/>
                    <a:pt x="0" y="8013"/>
                    <a:pt x="0" y="7668"/>
                  </a:cubicBezTo>
                  <a:cubicBezTo>
                    <a:pt x="12" y="6168"/>
                    <a:pt x="24" y="4680"/>
                    <a:pt x="72" y="3180"/>
                  </a:cubicBezTo>
                  <a:cubicBezTo>
                    <a:pt x="84" y="2799"/>
                    <a:pt x="155" y="2429"/>
                    <a:pt x="191" y="2060"/>
                  </a:cubicBezTo>
                  <a:cubicBezTo>
                    <a:pt x="322" y="810"/>
                    <a:pt x="1286" y="239"/>
                    <a:pt x="2167" y="108"/>
                  </a:cubicBezTo>
                  <a:cubicBezTo>
                    <a:pt x="2703" y="13"/>
                    <a:pt x="3263" y="1"/>
                    <a:pt x="3799" y="1"/>
                  </a:cubicBezTo>
                  <a:cubicBezTo>
                    <a:pt x="5680" y="13"/>
                    <a:pt x="7561" y="48"/>
                    <a:pt x="9430" y="96"/>
                  </a:cubicBezTo>
                  <a:cubicBezTo>
                    <a:pt x="10323" y="120"/>
                    <a:pt x="11228" y="179"/>
                    <a:pt x="12121" y="274"/>
                  </a:cubicBezTo>
                  <a:cubicBezTo>
                    <a:pt x="12788" y="334"/>
                    <a:pt x="13181" y="751"/>
                    <a:pt x="13347" y="1406"/>
                  </a:cubicBezTo>
                  <a:cubicBezTo>
                    <a:pt x="13681" y="2834"/>
                    <a:pt x="13681" y="4275"/>
                    <a:pt x="13597" y="5739"/>
                  </a:cubicBezTo>
                  <a:cubicBezTo>
                    <a:pt x="13538" y="6609"/>
                    <a:pt x="13466" y="7478"/>
                    <a:pt x="13395" y="8359"/>
                  </a:cubicBezTo>
                  <a:cubicBezTo>
                    <a:pt x="13312" y="9156"/>
                    <a:pt x="13062" y="9466"/>
                    <a:pt x="12264" y="9609"/>
                  </a:cubicBezTo>
                  <a:cubicBezTo>
                    <a:pt x="11502" y="9740"/>
                    <a:pt x="10728" y="9811"/>
                    <a:pt x="9954" y="9823"/>
                  </a:cubicBezTo>
                  <a:cubicBezTo>
                    <a:pt x="8585" y="9859"/>
                    <a:pt x="7216" y="9811"/>
                    <a:pt x="5834" y="9788"/>
                  </a:cubicBezTo>
                  <a:cubicBezTo>
                    <a:pt x="5477" y="9764"/>
                    <a:pt x="5287" y="9978"/>
                    <a:pt x="5072" y="10180"/>
                  </a:cubicBezTo>
                  <a:cubicBezTo>
                    <a:pt x="4227" y="11038"/>
                    <a:pt x="3179" y="11633"/>
                    <a:pt x="2108" y="12288"/>
                  </a:cubicBezTo>
                  <a:close/>
                  <a:moveTo>
                    <a:pt x="8752" y="5894"/>
                  </a:moveTo>
                  <a:cubicBezTo>
                    <a:pt x="8490" y="5858"/>
                    <a:pt x="8240" y="5811"/>
                    <a:pt x="8001" y="5799"/>
                  </a:cubicBezTo>
                  <a:cubicBezTo>
                    <a:pt x="7216" y="5751"/>
                    <a:pt x="6406" y="5739"/>
                    <a:pt x="5620" y="5680"/>
                  </a:cubicBezTo>
                  <a:cubicBezTo>
                    <a:pt x="5275" y="5656"/>
                    <a:pt x="5132" y="5870"/>
                    <a:pt x="5025" y="6132"/>
                  </a:cubicBezTo>
                  <a:cubicBezTo>
                    <a:pt x="4846" y="6597"/>
                    <a:pt x="5358" y="7978"/>
                    <a:pt x="6049" y="8204"/>
                  </a:cubicBezTo>
                  <a:cubicBezTo>
                    <a:pt x="7168" y="8573"/>
                    <a:pt x="8823" y="7442"/>
                    <a:pt x="8835" y="6275"/>
                  </a:cubicBezTo>
                  <a:cubicBezTo>
                    <a:pt x="8835" y="6168"/>
                    <a:pt x="8787" y="6049"/>
                    <a:pt x="8752" y="5894"/>
                  </a:cubicBezTo>
                  <a:close/>
                  <a:moveTo>
                    <a:pt x="3703" y="3132"/>
                  </a:moveTo>
                  <a:cubicBezTo>
                    <a:pt x="3358" y="3596"/>
                    <a:pt x="3287" y="4013"/>
                    <a:pt x="3406" y="4454"/>
                  </a:cubicBezTo>
                  <a:cubicBezTo>
                    <a:pt x="3429" y="4573"/>
                    <a:pt x="3596" y="4715"/>
                    <a:pt x="3703" y="4715"/>
                  </a:cubicBezTo>
                  <a:cubicBezTo>
                    <a:pt x="3810" y="4715"/>
                    <a:pt x="4001" y="4608"/>
                    <a:pt x="4025" y="4501"/>
                  </a:cubicBezTo>
                  <a:cubicBezTo>
                    <a:pt x="4144" y="4037"/>
                    <a:pt x="4144" y="3572"/>
                    <a:pt x="3703" y="3132"/>
                  </a:cubicBezTo>
                  <a:close/>
                  <a:moveTo>
                    <a:pt x="9835" y="3156"/>
                  </a:moveTo>
                  <a:cubicBezTo>
                    <a:pt x="9490" y="3537"/>
                    <a:pt x="9561" y="3906"/>
                    <a:pt x="9644" y="4263"/>
                  </a:cubicBezTo>
                  <a:cubicBezTo>
                    <a:pt x="9668" y="4382"/>
                    <a:pt x="9847" y="4561"/>
                    <a:pt x="9906" y="4549"/>
                  </a:cubicBezTo>
                  <a:cubicBezTo>
                    <a:pt x="10037" y="4501"/>
                    <a:pt x="10240" y="4382"/>
                    <a:pt x="10264" y="4263"/>
                  </a:cubicBezTo>
                  <a:cubicBezTo>
                    <a:pt x="10359" y="3858"/>
                    <a:pt x="10276" y="3477"/>
                    <a:pt x="9835" y="315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9"/>
            <p:cNvSpPr/>
            <p:nvPr/>
          </p:nvSpPr>
          <p:spPr>
            <a:xfrm>
              <a:off x="3809400" y="3775000"/>
              <a:ext cx="128600" cy="88125"/>
            </a:xfrm>
            <a:custGeom>
              <a:avLst/>
              <a:gdLst/>
              <a:ahLst/>
              <a:cxnLst/>
              <a:rect l="l" t="t" r="r" b="b"/>
              <a:pathLst>
                <a:path w="5144" h="3525" extrusionOk="0">
                  <a:moveTo>
                    <a:pt x="2298" y="3513"/>
                  </a:moveTo>
                  <a:cubicBezTo>
                    <a:pt x="1322" y="3453"/>
                    <a:pt x="298" y="2929"/>
                    <a:pt x="155" y="1691"/>
                  </a:cubicBezTo>
                  <a:cubicBezTo>
                    <a:pt x="131" y="1441"/>
                    <a:pt x="60" y="1203"/>
                    <a:pt x="36" y="953"/>
                  </a:cubicBezTo>
                  <a:cubicBezTo>
                    <a:pt x="0" y="429"/>
                    <a:pt x="334" y="0"/>
                    <a:pt x="846" y="0"/>
                  </a:cubicBezTo>
                  <a:cubicBezTo>
                    <a:pt x="2024" y="0"/>
                    <a:pt x="3179" y="24"/>
                    <a:pt x="4358" y="84"/>
                  </a:cubicBezTo>
                  <a:cubicBezTo>
                    <a:pt x="5013" y="120"/>
                    <a:pt x="5144" y="370"/>
                    <a:pt x="4977" y="1036"/>
                  </a:cubicBezTo>
                  <a:cubicBezTo>
                    <a:pt x="4667" y="2286"/>
                    <a:pt x="3774" y="3001"/>
                    <a:pt x="2643" y="3477"/>
                  </a:cubicBezTo>
                  <a:cubicBezTo>
                    <a:pt x="2524" y="3525"/>
                    <a:pt x="2358" y="3513"/>
                    <a:pt x="2298" y="3513"/>
                  </a:cubicBezTo>
                  <a:close/>
                  <a:moveTo>
                    <a:pt x="4429" y="870"/>
                  </a:moveTo>
                  <a:cubicBezTo>
                    <a:pt x="4203" y="798"/>
                    <a:pt x="4048" y="715"/>
                    <a:pt x="3882" y="691"/>
                  </a:cubicBezTo>
                  <a:cubicBezTo>
                    <a:pt x="3108" y="631"/>
                    <a:pt x="2334" y="584"/>
                    <a:pt x="1572" y="572"/>
                  </a:cubicBezTo>
                  <a:cubicBezTo>
                    <a:pt x="1346" y="572"/>
                    <a:pt x="1131" y="631"/>
                    <a:pt x="917" y="727"/>
                  </a:cubicBezTo>
                  <a:cubicBezTo>
                    <a:pt x="798" y="774"/>
                    <a:pt x="667" y="905"/>
                    <a:pt x="631" y="1024"/>
                  </a:cubicBezTo>
                  <a:cubicBezTo>
                    <a:pt x="357" y="2036"/>
                    <a:pt x="1429" y="3179"/>
                    <a:pt x="2441" y="2894"/>
                  </a:cubicBezTo>
                  <a:cubicBezTo>
                    <a:pt x="3405" y="2620"/>
                    <a:pt x="4179" y="2048"/>
                    <a:pt x="4429" y="8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9"/>
            <p:cNvSpPr/>
            <p:nvPr/>
          </p:nvSpPr>
          <p:spPr>
            <a:xfrm>
              <a:off x="3772775" y="3705350"/>
              <a:ext cx="25325" cy="44375"/>
            </a:xfrm>
            <a:custGeom>
              <a:avLst/>
              <a:gdLst/>
              <a:ahLst/>
              <a:cxnLst/>
              <a:rect l="l" t="t" r="r" b="b"/>
              <a:pathLst>
                <a:path w="1013" h="1775" extrusionOk="0">
                  <a:moveTo>
                    <a:pt x="1013" y="822"/>
                  </a:moveTo>
                  <a:lnTo>
                    <a:pt x="1013" y="893"/>
                  </a:lnTo>
                  <a:cubicBezTo>
                    <a:pt x="977" y="1429"/>
                    <a:pt x="775" y="1774"/>
                    <a:pt x="489" y="1751"/>
                  </a:cubicBezTo>
                  <a:cubicBezTo>
                    <a:pt x="215" y="1727"/>
                    <a:pt x="1" y="1334"/>
                    <a:pt x="13" y="846"/>
                  </a:cubicBezTo>
                  <a:cubicBezTo>
                    <a:pt x="13" y="774"/>
                    <a:pt x="13" y="691"/>
                    <a:pt x="36" y="620"/>
                  </a:cubicBezTo>
                  <a:cubicBezTo>
                    <a:pt x="84" y="239"/>
                    <a:pt x="298" y="0"/>
                    <a:pt x="572" y="24"/>
                  </a:cubicBezTo>
                  <a:cubicBezTo>
                    <a:pt x="953" y="72"/>
                    <a:pt x="1013" y="358"/>
                    <a:pt x="1013" y="679"/>
                  </a:cubicBezTo>
                  <a:lnTo>
                    <a:pt x="1013" y="82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9"/>
            <p:cNvSpPr/>
            <p:nvPr/>
          </p:nvSpPr>
          <p:spPr>
            <a:xfrm>
              <a:off x="3956125" y="3711600"/>
              <a:ext cx="31300" cy="38425"/>
            </a:xfrm>
            <a:custGeom>
              <a:avLst/>
              <a:gdLst/>
              <a:ahLst/>
              <a:cxnLst/>
              <a:rect l="l" t="t" r="r" b="b"/>
              <a:pathLst>
                <a:path w="1252" h="1537" extrusionOk="0">
                  <a:moveTo>
                    <a:pt x="1120" y="0"/>
                  </a:moveTo>
                  <a:cubicBezTo>
                    <a:pt x="1251" y="465"/>
                    <a:pt x="1239" y="881"/>
                    <a:pt x="1061" y="1286"/>
                  </a:cubicBezTo>
                  <a:cubicBezTo>
                    <a:pt x="1013" y="1405"/>
                    <a:pt x="858" y="1536"/>
                    <a:pt x="739" y="1536"/>
                  </a:cubicBezTo>
                  <a:cubicBezTo>
                    <a:pt x="620" y="1536"/>
                    <a:pt x="465" y="1405"/>
                    <a:pt x="406" y="1286"/>
                  </a:cubicBezTo>
                  <a:cubicBezTo>
                    <a:pt x="1" y="596"/>
                    <a:pt x="263" y="96"/>
                    <a:pt x="11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9"/>
            <p:cNvSpPr/>
            <p:nvPr/>
          </p:nvSpPr>
          <p:spPr>
            <a:xfrm>
              <a:off x="3488825" y="3938125"/>
              <a:ext cx="99425" cy="73525"/>
            </a:xfrm>
            <a:custGeom>
              <a:avLst/>
              <a:gdLst/>
              <a:ahLst/>
              <a:cxnLst/>
              <a:rect l="l" t="t" r="r" b="b"/>
              <a:pathLst>
                <a:path w="3977" h="2941" extrusionOk="0">
                  <a:moveTo>
                    <a:pt x="3894" y="238"/>
                  </a:moveTo>
                  <a:cubicBezTo>
                    <a:pt x="3917" y="393"/>
                    <a:pt x="3977" y="512"/>
                    <a:pt x="3977" y="631"/>
                  </a:cubicBezTo>
                  <a:cubicBezTo>
                    <a:pt x="3965" y="1810"/>
                    <a:pt x="2310" y="2941"/>
                    <a:pt x="1191" y="2560"/>
                  </a:cubicBezTo>
                  <a:cubicBezTo>
                    <a:pt x="512" y="2346"/>
                    <a:pt x="0" y="953"/>
                    <a:pt x="167" y="500"/>
                  </a:cubicBezTo>
                  <a:cubicBezTo>
                    <a:pt x="274" y="226"/>
                    <a:pt x="417" y="0"/>
                    <a:pt x="762" y="36"/>
                  </a:cubicBezTo>
                  <a:cubicBezTo>
                    <a:pt x="1548" y="83"/>
                    <a:pt x="2358" y="107"/>
                    <a:pt x="3143" y="155"/>
                  </a:cubicBezTo>
                  <a:cubicBezTo>
                    <a:pt x="3393" y="155"/>
                    <a:pt x="3632" y="202"/>
                    <a:pt x="3894" y="238"/>
                  </a:cubicBezTo>
                  <a:close/>
                  <a:moveTo>
                    <a:pt x="3310" y="822"/>
                  </a:moveTo>
                  <a:cubicBezTo>
                    <a:pt x="2441" y="524"/>
                    <a:pt x="1596" y="738"/>
                    <a:pt x="738" y="703"/>
                  </a:cubicBezTo>
                  <a:cubicBezTo>
                    <a:pt x="691" y="1274"/>
                    <a:pt x="810" y="1726"/>
                    <a:pt x="1286" y="1953"/>
                  </a:cubicBezTo>
                  <a:cubicBezTo>
                    <a:pt x="1774" y="2191"/>
                    <a:pt x="2250" y="1941"/>
                    <a:pt x="2715" y="1726"/>
                  </a:cubicBezTo>
                  <a:cubicBezTo>
                    <a:pt x="3060" y="1572"/>
                    <a:pt x="3298" y="1298"/>
                    <a:pt x="3310" y="8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9"/>
            <p:cNvSpPr/>
            <p:nvPr/>
          </p:nvSpPr>
          <p:spPr>
            <a:xfrm>
              <a:off x="3449525" y="3875000"/>
              <a:ext cx="21450" cy="39925"/>
            </a:xfrm>
            <a:custGeom>
              <a:avLst/>
              <a:gdLst/>
              <a:ahLst/>
              <a:cxnLst/>
              <a:rect l="l" t="t" r="r" b="b"/>
              <a:pathLst>
                <a:path w="858" h="1597" extrusionOk="0">
                  <a:moveTo>
                    <a:pt x="417" y="1"/>
                  </a:moveTo>
                  <a:cubicBezTo>
                    <a:pt x="858" y="441"/>
                    <a:pt x="858" y="906"/>
                    <a:pt x="739" y="1370"/>
                  </a:cubicBezTo>
                  <a:cubicBezTo>
                    <a:pt x="715" y="1477"/>
                    <a:pt x="524" y="1596"/>
                    <a:pt x="417" y="1596"/>
                  </a:cubicBezTo>
                  <a:cubicBezTo>
                    <a:pt x="310" y="1573"/>
                    <a:pt x="143" y="1442"/>
                    <a:pt x="120" y="1323"/>
                  </a:cubicBezTo>
                  <a:cubicBezTo>
                    <a:pt x="1" y="882"/>
                    <a:pt x="72" y="441"/>
                    <a:pt x="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9"/>
            <p:cNvSpPr/>
            <p:nvPr/>
          </p:nvSpPr>
          <p:spPr>
            <a:xfrm>
              <a:off x="3604600" y="3875600"/>
              <a:ext cx="21750" cy="35150"/>
            </a:xfrm>
            <a:custGeom>
              <a:avLst/>
              <a:gdLst/>
              <a:ahLst/>
              <a:cxnLst/>
              <a:rect l="l" t="t" r="r" b="b"/>
              <a:pathLst>
                <a:path w="870" h="1406" extrusionOk="0">
                  <a:moveTo>
                    <a:pt x="346" y="1"/>
                  </a:moveTo>
                  <a:cubicBezTo>
                    <a:pt x="787" y="322"/>
                    <a:pt x="870" y="703"/>
                    <a:pt x="775" y="1108"/>
                  </a:cubicBezTo>
                  <a:cubicBezTo>
                    <a:pt x="751" y="1227"/>
                    <a:pt x="548" y="1358"/>
                    <a:pt x="417" y="1394"/>
                  </a:cubicBezTo>
                  <a:cubicBezTo>
                    <a:pt x="358" y="1406"/>
                    <a:pt x="179" y="1227"/>
                    <a:pt x="155" y="1108"/>
                  </a:cubicBezTo>
                  <a:cubicBezTo>
                    <a:pt x="72" y="763"/>
                    <a:pt x="1" y="382"/>
                    <a:pt x="3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9"/>
            <p:cNvSpPr/>
            <p:nvPr/>
          </p:nvSpPr>
          <p:spPr>
            <a:xfrm>
              <a:off x="3817725" y="3789275"/>
              <a:ext cx="102425" cy="65525"/>
            </a:xfrm>
            <a:custGeom>
              <a:avLst/>
              <a:gdLst/>
              <a:ahLst/>
              <a:cxnLst/>
              <a:rect l="l" t="t" r="r" b="b"/>
              <a:pathLst>
                <a:path w="4097" h="2621" extrusionOk="0">
                  <a:moveTo>
                    <a:pt x="4096" y="299"/>
                  </a:moveTo>
                  <a:cubicBezTo>
                    <a:pt x="3858" y="1477"/>
                    <a:pt x="3072" y="2049"/>
                    <a:pt x="2108" y="2323"/>
                  </a:cubicBezTo>
                  <a:cubicBezTo>
                    <a:pt x="1072" y="2620"/>
                    <a:pt x="1" y="1465"/>
                    <a:pt x="298" y="453"/>
                  </a:cubicBezTo>
                  <a:cubicBezTo>
                    <a:pt x="334" y="334"/>
                    <a:pt x="465" y="203"/>
                    <a:pt x="584" y="156"/>
                  </a:cubicBezTo>
                  <a:cubicBezTo>
                    <a:pt x="798" y="60"/>
                    <a:pt x="1013" y="1"/>
                    <a:pt x="1239" y="1"/>
                  </a:cubicBezTo>
                  <a:cubicBezTo>
                    <a:pt x="2013" y="25"/>
                    <a:pt x="2787" y="60"/>
                    <a:pt x="3549" y="120"/>
                  </a:cubicBezTo>
                  <a:cubicBezTo>
                    <a:pt x="3715" y="144"/>
                    <a:pt x="3870" y="227"/>
                    <a:pt x="4096" y="29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9"/>
            <p:cNvSpPr/>
            <p:nvPr/>
          </p:nvSpPr>
          <p:spPr>
            <a:xfrm>
              <a:off x="3505775" y="3951500"/>
              <a:ext cx="65825" cy="41400"/>
            </a:xfrm>
            <a:custGeom>
              <a:avLst/>
              <a:gdLst/>
              <a:ahLst/>
              <a:cxnLst/>
              <a:rect l="l" t="t" r="r" b="b"/>
              <a:pathLst>
                <a:path w="2633" h="1656" extrusionOk="0">
                  <a:moveTo>
                    <a:pt x="2632" y="287"/>
                  </a:moveTo>
                  <a:cubicBezTo>
                    <a:pt x="2620" y="763"/>
                    <a:pt x="2382" y="1037"/>
                    <a:pt x="2025" y="1191"/>
                  </a:cubicBezTo>
                  <a:cubicBezTo>
                    <a:pt x="1572" y="1406"/>
                    <a:pt x="1084" y="1656"/>
                    <a:pt x="596" y="1418"/>
                  </a:cubicBezTo>
                  <a:cubicBezTo>
                    <a:pt x="132" y="1191"/>
                    <a:pt x="1" y="739"/>
                    <a:pt x="37" y="168"/>
                  </a:cubicBezTo>
                  <a:cubicBezTo>
                    <a:pt x="918" y="203"/>
                    <a:pt x="1763" y="1"/>
                    <a:pt x="2632" y="28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9"/>
            <p:cNvSpPr/>
            <p:nvPr/>
          </p:nvSpPr>
          <p:spPr>
            <a:xfrm>
              <a:off x="3348925" y="3556225"/>
              <a:ext cx="776300" cy="567650"/>
            </a:xfrm>
            <a:custGeom>
              <a:avLst/>
              <a:gdLst/>
              <a:ahLst/>
              <a:cxnLst/>
              <a:rect l="l" t="t" r="r" b="b"/>
              <a:pathLst>
                <a:path w="31052" h="22706" extrusionOk="0">
                  <a:moveTo>
                    <a:pt x="30837" y="2477"/>
                  </a:moveTo>
                  <a:cubicBezTo>
                    <a:pt x="30695" y="1560"/>
                    <a:pt x="30159" y="1012"/>
                    <a:pt x="29313" y="905"/>
                  </a:cubicBezTo>
                  <a:cubicBezTo>
                    <a:pt x="27920" y="739"/>
                    <a:pt x="26432" y="596"/>
                    <a:pt x="24753" y="441"/>
                  </a:cubicBezTo>
                  <a:cubicBezTo>
                    <a:pt x="23956" y="381"/>
                    <a:pt x="23134" y="334"/>
                    <a:pt x="22348" y="310"/>
                  </a:cubicBezTo>
                  <a:cubicBezTo>
                    <a:pt x="22015" y="298"/>
                    <a:pt x="21705" y="274"/>
                    <a:pt x="21372" y="262"/>
                  </a:cubicBezTo>
                  <a:lnTo>
                    <a:pt x="19765" y="179"/>
                  </a:lnTo>
                  <a:cubicBezTo>
                    <a:pt x="18455" y="96"/>
                    <a:pt x="17086" y="24"/>
                    <a:pt x="15752" y="0"/>
                  </a:cubicBezTo>
                  <a:lnTo>
                    <a:pt x="15562" y="0"/>
                  </a:lnTo>
                  <a:cubicBezTo>
                    <a:pt x="14371" y="0"/>
                    <a:pt x="13359" y="215"/>
                    <a:pt x="12478" y="667"/>
                  </a:cubicBezTo>
                  <a:cubicBezTo>
                    <a:pt x="12002" y="905"/>
                    <a:pt x="11692" y="1227"/>
                    <a:pt x="11478" y="1679"/>
                  </a:cubicBezTo>
                  <a:cubicBezTo>
                    <a:pt x="11002" y="2727"/>
                    <a:pt x="10716" y="3846"/>
                    <a:pt x="10644" y="4977"/>
                  </a:cubicBezTo>
                  <a:cubicBezTo>
                    <a:pt x="10597" y="5703"/>
                    <a:pt x="10573" y="6454"/>
                    <a:pt x="10549" y="7168"/>
                  </a:cubicBezTo>
                  <a:lnTo>
                    <a:pt x="10513" y="8287"/>
                  </a:lnTo>
                  <a:cubicBezTo>
                    <a:pt x="10513" y="8430"/>
                    <a:pt x="10490" y="8573"/>
                    <a:pt x="10478" y="8728"/>
                  </a:cubicBezTo>
                  <a:cubicBezTo>
                    <a:pt x="10478" y="8775"/>
                    <a:pt x="10466" y="8823"/>
                    <a:pt x="10466" y="8871"/>
                  </a:cubicBezTo>
                  <a:cubicBezTo>
                    <a:pt x="10418" y="8882"/>
                    <a:pt x="10371" y="8882"/>
                    <a:pt x="10335" y="8894"/>
                  </a:cubicBezTo>
                  <a:cubicBezTo>
                    <a:pt x="10168" y="8930"/>
                    <a:pt x="10037" y="8954"/>
                    <a:pt x="9894" y="8966"/>
                  </a:cubicBezTo>
                  <a:cubicBezTo>
                    <a:pt x="9406" y="8990"/>
                    <a:pt x="8858" y="8990"/>
                    <a:pt x="8299" y="8990"/>
                  </a:cubicBezTo>
                  <a:cubicBezTo>
                    <a:pt x="7906" y="8990"/>
                    <a:pt x="7549" y="8990"/>
                    <a:pt x="7204" y="8966"/>
                  </a:cubicBezTo>
                  <a:cubicBezTo>
                    <a:pt x="6668" y="8954"/>
                    <a:pt x="6132" y="8930"/>
                    <a:pt x="5596" y="8906"/>
                  </a:cubicBezTo>
                  <a:cubicBezTo>
                    <a:pt x="4941" y="8882"/>
                    <a:pt x="4275" y="8847"/>
                    <a:pt x="3608" y="8835"/>
                  </a:cubicBezTo>
                  <a:lnTo>
                    <a:pt x="3560" y="8835"/>
                  </a:lnTo>
                  <a:cubicBezTo>
                    <a:pt x="1834" y="8835"/>
                    <a:pt x="476" y="9954"/>
                    <a:pt x="286" y="11561"/>
                  </a:cubicBezTo>
                  <a:cubicBezTo>
                    <a:pt x="48" y="13490"/>
                    <a:pt x="0" y="15574"/>
                    <a:pt x="143" y="17741"/>
                  </a:cubicBezTo>
                  <a:cubicBezTo>
                    <a:pt x="238" y="19419"/>
                    <a:pt x="679" y="19610"/>
                    <a:pt x="1953" y="19800"/>
                  </a:cubicBezTo>
                  <a:cubicBezTo>
                    <a:pt x="2072" y="19824"/>
                    <a:pt x="2227" y="19848"/>
                    <a:pt x="2262" y="19896"/>
                  </a:cubicBezTo>
                  <a:cubicBezTo>
                    <a:pt x="2298" y="19943"/>
                    <a:pt x="2286" y="20086"/>
                    <a:pt x="2262" y="20217"/>
                  </a:cubicBezTo>
                  <a:cubicBezTo>
                    <a:pt x="2251" y="20324"/>
                    <a:pt x="2227" y="20431"/>
                    <a:pt x="2203" y="20539"/>
                  </a:cubicBezTo>
                  <a:cubicBezTo>
                    <a:pt x="2179" y="20670"/>
                    <a:pt x="2143" y="20812"/>
                    <a:pt x="2131" y="20967"/>
                  </a:cubicBezTo>
                  <a:cubicBezTo>
                    <a:pt x="2084" y="21336"/>
                    <a:pt x="2048" y="21765"/>
                    <a:pt x="2060" y="22182"/>
                  </a:cubicBezTo>
                  <a:cubicBezTo>
                    <a:pt x="2072" y="22575"/>
                    <a:pt x="2286" y="22706"/>
                    <a:pt x="2477" y="22706"/>
                  </a:cubicBezTo>
                  <a:cubicBezTo>
                    <a:pt x="2584" y="22706"/>
                    <a:pt x="2715" y="22658"/>
                    <a:pt x="2834" y="22586"/>
                  </a:cubicBezTo>
                  <a:cubicBezTo>
                    <a:pt x="2965" y="22503"/>
                    <a:pt x="3096" y="22396"/>
                    <a:pt x="3239" y="22301"/>
                  </a:cubicBezTo>
                  <a:cubicBezTo>
                    <a:pt x="3322" y="22229"/>
                    <a:pt x="3417" y="22170"/>
                    <a:pt x="3513" y="22110"/>
                  </a:cubicBezTo>
                  <a:cubicBezTo>
                    <a:pt x="4453" y="21467"/>
                    <a:pt x="5227" y="20932"/>
                    <a:pt x="6049" y="20384"/>
                  </a:cubicBezTo>
                  <a:lnTo>
                    <a:pt x="6108" y="20336"/>
                  </a:lnTo>
                  <a:cubicBezTo>
                    <a:pt x="6275" y="20241"/>
                    <a:pt x="6418" y="20122"/>
                    <a:pt x="6584" y="20098"/>
                  </a:cubicBezTo>
                  <a:cubicBezTo>
                    <a:pt x="7084" y="20027"/>
                    <a:pt x="7608" y="20015"/>
                    <a:pt x="8061" y="20015"/>
                  </a:cubicBezTo>
                  <a:cubicBezTo>
                    <a:pt x="8632" y="20003"/>
                    <a:pt x="9216" y="20003"/>
                    <a:pt x="9811" y="20003"/>
                  </a:cubicBezTo>
                  <a:cubicBezTo>
                    <a:pt x="10859" y="19979"/>
                    <a:pt x="11942" y="19979"/>
                    <a:pt x="13002" y="19943"/>
                  </a:cubicBezTo>
                  <a:cubicBezTo>
                    <a:pt x="14097" y="19896"/>
                    <a:pt x="14693" y="19288"/>
                    <a:pt x="14764" y="18110"/>
                  </a:cubicBezTo>
                  <a:cubicBezTo>
                    <a:pt x="14812" y="17360"/>
                    <a:pt x="14883" y="16621"/>
                    <a:pt x="14966" y="15895"/>
                  </a:cubicBezTo>
                  <a:lnTo>
                    <a:pt x="14978" y="15728"/>
                  </a:lnTo>
                  <a:cubicBezTo>
                    <a:pt x="14990" y="15633"/>
                    <a:pt x="15026" y="15538"/>
                    <a:pt x="15050" y="15431"/>
                  </a:cubicBezTo>
                  <a:cubicBezTo>
                    <a:pt x="15050" y="15419"/>
                    <a:pt x="15062" y="15395"/>
                    <a:pt x="15062" y="15371"/>
                  </a:cubicBezTo>
                  <a:lnTo>
                    <a:pt x="15085" y="15371"/>
                  </a:lnTo>
                  <a:cubicBezTo>
                    <a:pt x="15097" y="15371"/>
                    <a:pt x="15121" y="15359"/>
                    <a:pt x="15121" y="15359"/>
                  </a:cubicBezTo>
                  <a:cubicBezTo>
                    <a:pt x="16109" y="15443"/>
                    <a:pt x="17086" y="15514"/>
                    <a:pt x="18062" y="15609"/>
                  </a:cubicBezTo>
                  <a:cubicBezTo>
                    <a:pt x="19265" y="15717"/>
                    <a:pt x="20467" y="15812"/>
                    <a:pt x="21693" y="15919"/>
                  </a:cubicBezTo>
                  <a:cubicBezTo>
                    <a:pt x="22134" y="15967"/>
                    <a:pt x="22432" y="16109"/>
                    <a:pt x="22682" y="16431"/>
                  </a:cubicBezTo>
                  <a:cubicBezTo>
                    <a:pt x="23158" y="17026"/>
                    <a:pt x="23658" y="17622"/>
                    <a:pt x="24146" y="18181"/>
                  </a:cubicBezTo>
                  <a:lnTo>
                    <a:pt x="24265" y="18336"/>
                  </a:lnTo>
                  <a:cubicBezTo>
                    <a:pt x="24682" y="18836"/>
                    <a:pt x="25289" y="19050"/>
                    <a:pt x="25765" y="19169"/>
                  </a:cubicBezTo>
                  <a:cubicBezTo>
                    <a:pt x="25920" y="19205"/>
                    <a:pt x="26039" y="19229"/>
                    <a:pt x="26123" y="19229"/>
                  </a:cubicBezTo>
                  <a:cubicBezTo>
                    <a:pt x="26551" y="19229"/>
                    <a:pt x="26694" y="18896"/>
                    <a:pt x="26765" y="18574"/>
                  </a:cubicBezTo>
                  <a:cubicBezTo>
                    <a:pt x="26837" y="18253"/>
                    <a:pt x="26873" y="17931"/>
                    <a:pt x="26896" y="17622"/>
                  </a:cubicBezTo>
                  <a:cubicBezTo>
                    <a:pt x="26908" y="17526"/>
                    <a:pt x="26908" y="17455"/>
                    <a:pt x="26932" y="17360"/>
                  </a:cubicBezTo>
                  <a:cubicBezTo>
                    <a:pt x="26968" y="16979"/>
                    <a:pt x="27004" y="16586"/>
                    <a:pt x="27027" y="16193"/>
                  </a:cubicBezTo>
                  <a:cubicBezTo>
                    <a:pt x="27051" y="16038"/>
                    <a:pt x="27063" y="15907"/>
                    <a:pt x="27075" y="15752"/>
                  </a:cubicBezTo>
                  <a:cubicBezTo>
                    <a:pt x="27087" y="15752"/>
                    <a:pt x="27123" y="15752"/>
                    <a:pt x="27135" y="15740"/>
                  </a:cubicBezTo>
                  <a:cubicBezTo>
                    <a:pt x="27230" y="15728"/>
                    <a:pt x="27301" y="15717"/>
                    <a:pt x="27373" y="15717"/>
                  </a:cubicBezTo>
                  <a:lnTo>
                    <a:pt x="27420" y="15717"/>
                  </a:lnTo>
                  <a:cubicBezTo>
                    <a:pt x="28325" y="15717"/>
                    <a:pt x="29063" y="15300"/>
                    <a:pt x="29683" y="14883"/>
                  </a:cubicBezTo>
                  <a:cubicBezTo>
                    <a:pt x="30349" y="14431"/>
                    <a:pt x="30683" y="13823"/>
                    <a:pt x="30718" y="13002"/>
                  </a:cubicBezTo>
                  <a:cubicBezTo>
                    <a:pt x="30730" y="12764"/>
                    <a:pt x="30730" y="12526"/>
                    <a:pt x="30730" y="12299"/>
                  </a:cubicBezTo>
                  <a:cubicBezTo>
                    <a:pt x="30730" y="12097"/>
                    <a:pt x="30730" y="11871"/>
                    <a:pt x="30754" y="11668"/>
                  </a:cubicBezTo>
                  <a:cubicBezTo>
                    <a:pt x="30778" y="10966"/>
                    <a:pt x="30814" y="10252"/>
                    <a:pt x="30826" y="9549"/>
                  </a:cubicBezTo>
                  <a:cubicBezTo>
                    <a:pt x="30885" y="7930"/>
                    <a:pt x="30956" y="6263"/>
                    <a:pt x="30992" y="4608"/>
                  </a:cubicBezTo>
                  <a:cubicBezTo>
                    <a:pt x="31052" y="3846"/>
                    <a:pt x="30945" y="3108"/>
                    <a:pt x="30837" y="2477"/>
                  </a:cubicBezTo>
                  <a:close/>
                  <a:moveTo>
                    <a:pt x="30171" y="7120"/>
                  </a:moveTo>
                  <a:cubicBezTo>
                    <a:pt x="30099" y="8132"/>
                    <a:pt x="30040" y="9180"/>
                    <a:pt x="29980" y="10216"/>
                  </a:cubicBezTo>
                  <a:cubicBezTo>
                    <a:pt x="29968" y="10597"/>
                    <a:pt x="29944" y="10966"/>
                    <a:pt x="29933" y="11323"/>
                  </a:cubicBezTo>
                  <a:cubicBezTo>
                    <a:pt x="29921" y="11692"/>
                    <a:pt x="29921" y="12085"/>
                    <a:pt x="29885" y="12454"/>
                  </a:cubicBezTo>
                  <a:cubicBezTo>
                    <a:pt x="29802" y="13812"/>
                    <a:pt x="28742" y="14800"/>
                    <a:pt x="27361" y="14800"/>
                  </a:cubicBezTo>
                  <a:lnTo>
                    <a:pt x="27254" y="14800"/>
                  </a:lnTo>
                  <a:cubicBezTo>
                    <a:pt x="27206" y="14800"/>
                    <a:pt x="27182" y="14788"/>
                    <a:pt x="27135" y="14788"/>
                  </a:cubicBezTo>
                  <a:cubicBezTo>
                    <a:pt x="27075" y="14776"/>
                    <a:pt x="27027" y="14776"/>
                    <a:pt x="26968" y="14752"/>
                  </a:cubicBezTo>
                  <a:lnTo>
                    <a:pt x="26873" y="14752"/>
                  </a:lnTo>
                  <a:cubicBezTo>
                    <a:pt x="26396" y="14752"/>
                    <a:pt x="26289" y="14966"/>
                    <a:pt x="26242" y="15395"/>
                  </a:cubicBezTo>
                  <a:cubicBezTo>
                    <a:pt x="26218" y="15764"/>
                    <a:pt x="26194" y="16145"/>
                    <a:pt x="26182" y="16502"/>
                  </a:cubicBezTo>
                  <a:cubicBezTo>
                    <a:pt x="26182" y="16657"/>
                    <a:pt x="26170" y="16812"/>
                    <a:pt x="26170" y="16979"/>
                  </a:cubicBezTo>
                  <a:lnTo>
                    <a:pt x="26170" y="17122"/>
                  </a:lnTo>
                  <a:cubicBezTo>
                    <a:pt x="26170" y="17229"/>
                    <a:pt x="26170" y="17312"/>
                    <a:pt x="26158" y="17407"/>
                  </a:cubicBezTo>
                  <a:cubicBezTo>
                    <a:pt x="26134" y="17467"/>
                    <a:pt x="26134" y="17538"/>
                    <a:pt x="26134" y="17598"/>
                  </a:cubicBezTo>
                  <a:cubicBezTo>
                    <a:pt x="26111" y="17884"/>
                    <a:pt x="26099" y="18062"/>
                    <a:pt x="25896" y="18134"/>
                  </a:cubicBezTo>
                  <a:cubicBezTo>
                    <a:pt x="25825" y="18169"/>
                    <a:pt x="25753" y="18181"/>
                    <a:pt x="25694" y="18181"/>
                  </a:cubicBezTo>
                  <a:cubicBezTo>
                    <a:pt x="25420" y="18181"/>
                    <a:pt x="25206" y="18003"/>
                    <a:pt x="25063" y="17836"/>
                  </a:cubicBezTo>
                  <a:lnTo>
                    <a:pt x="24837" y="17586"/>
                  </a:lnTo>
                  <a:cubicBezTo>
                    <a:pt x="24265" y="16931"/>
                    <a:pt x="23670" y="16264"/>
                    <a:pt x="23134" y="15574"/>
                  </a:cubicBezTo>
                  <a:cubicBezTo>
                    <a:pt x="22836" y="15193"/>
                    <a:pt x="22491" y="15014"/>
                    <a:pt x="22003" y="15014"/>
                  </a:cubicBezTo>
                  <a:lnTo>
                    <a:pt x="22003" y="15014"/>
                  </a:lnTo>
                  <a:lnTo>
                    <a:pt x="21265" y="15014"/>
                  </a:lnTo>
                  <a:lnTo>
                    <a:pt x="20431" y="15014"/>
                  </a:lnTo>
                  <a:cubicBezTo>
                    <a:pt x="19943" y="15014"/>
                    <a:pt x="19288" y="15014"/>
                    <a:pt x="18634" y="14955"/>
                  </a:cubicBezTo>
                  <a:cubicBezTo>
                    <a:pt x="17562" y="14871"/>
                    <a:pt x="16490" y="14681"/>
                    <a:pt x="15538" y="14514"/>
                  </a:cubicBezTo>
                  <a:cubicBezTo>
                    <a:pt x="15109" y="14443"/>
                    <a:pt x="15097" y="14431"/>
                    <a:pt x="15097" y="13883"/>
                  </a:cubicBezTo>
                  <a:cubicBezTo>
                    <a:pt x="15097" y="12597"/>
                    <a:pt x="14978" y="11538"/>
                    <a:pt x="14704" y="10573"/>
                  </a:cubicBezTo>
                  <a:cubicBezTo>
                    <a:pt x="14466" y="9692"/>
                    <a:pt x="13942" y="9216"/>
                    <a:pt x="13085" y="9097"/>
                  </a:cubicBezTo>
                  <a:cubicBezTo>
                    <a:pt x="12919" y="9085"/>
                    <a:pt x="12740" y="9061"/>
                    <a:pt x="12573" y="9025"/>
                  </a:cubicBezTo>
                  <a:cubicBezTo>
                    <a:pt x="12323" y="8978"/>
                    <a:pt x="12073" y="8942"/>
                    <a:pt x="11823" y="8918"/>
                  </a:cubicBezTo>
                  <a:cubicBezTo>
                    <a:pt x="11502" y="8894"/>
                    <a:pt x="11383" y="8775"/>
                    <a:pt x="11371" y="8501"/>
                  </a:cubicBezTo>
                  <a:lnTo>
                    <a:pt x="11359" y="8228"/>
                  </a:lnTo>
                  <a:cubicBezTo>
                    <a:pt x="11347" y="7704"/>
                    <a:pt x="11311" y="7168"/>
                    <a:pt x="11323" y="6644"/>
                  </a:cubicBezTo>
                  <a:cubicBezTo>
                    <a:pt x="11359" y="5739"/>
                    <a:pt x="11418" y="5049"/>
                    <a:pt x="11502" y="4418"/>
                  </a:cubicBezTo>
                  <a:cubicBezTo>
                    <a:pt x="11585" y="3906"/>
                    <a:pt x="11716" y="3417"/>
                    <a:pt x="11835" y="2929"/>
                  </a:cubicBezTo>
                  <a:cubicBezTo>
                    <a:pt x="11871" y="2822"/>
                    <a:pt x="11895" y="2715"/>
                    <a:pt x="11906" y="2608"/>
                  </a:cubicBezTo>
                  <a:cubicBezTo>
                    <a:pt x="12180" y="1584"/>
                    <a:pt x="13026" y="1262"/>
                    <a:pt x="13847" y="1084"/>
                  </a:cubicBezTo>
                  <a:cubicBezTo>
                    <a:pt x="14550" y="917"/>
                    <a:pt x="15276" y="846"/>
                    <a:pt x="16097" y="846"/>
                  </a:cubicBezTo>
                  <a:cubicBezTo>
                    <a:pt x="16431" y="846"/>
                    <a:pt x="16788" y="858"/>
                    <a:pt x="17169" y="881"/>
                  </a:cubicBezTo>
                  <a:cubicBezTo>
                    <a:pt x="18122" y="965"/>
                    <a:pt x="19098" y="1000"/>
                    <a:pt x="20038" y="1048"/>
                  </a:cubicBezTo>
                  <a:cubicBezTo>
                    <a:pt x="20943" y="1096"/>
                    <a:pt x="21860" y="1143"/>
                    <a:pt x="22789" y="1215"/>
                  </a:cubicBezTo>
                  <a:cubicBezTo>
                    <a:pt x="24313" y="1322"/>
                    <a:pt x="25861" y="1465"/>
                    <a:pt x="27361" y="1620"/>
                  </a:cubicBezTo>
                  <a:cubicBezTo>
                    <a:pt x="27778" y="1655"/>
                    <a:pt x="28194" y="1691"/>
                    <a:pt x="28611" y="1739"/>
                  </a:cubicBezTo>
                  <a:cubicBezTo>
                    <a:pt x="28742" y="1751"/>
                    <a:pt x="28873" y="1774"/>
                    <a:pt x="29016" y="1822"/>
                  </a:cubicBezTo>
                  <a:cubicBezTo>
                    <a:pt x="29075" y="1834"/>
                    <a:pt x="29111" y="1858"/>
                    <a:pt x="29171" y="1870"/>
                  </a:cubicBezTo>
                  <a:cubicBezTo>
                    <a:pt x="29742" y="2001"/>
                    <a:pt x="30040" y="2346"/>
                    <a:pt x="30075" y="2882"/>
                  </a:cubicBezTo>
                  <a:cubicBezTo>
                    <a:pt x="30135" y="3584"/>
                    <a:pt x="30183" y="4263"/>
                    <a:pt x="30230" y="4977"/>
                  </a:cubicBezTo>
                  <a:cubicBezTo>
                    <a:pt x="30242" y="5287"/>
                    <a:pt x="30278" y="5608"/>
                    <a:pt x="30290" y="5930"/>
                  </a:cubicBezTo>
                  <a:cubicBezTo>
                    <a:pt x="30230" y="6334"/>
                    <a:pt x="30206" y="6727"/>
                    <a:pt x="30171" y="7120"/>
                  </a:cubicBezTo>
                  <a:close/>
                  <a:moveTo>
                    <a:pt x="10692" y="19288"/>
                  </a:moveTo>
                  <a:cubicBezTo>
                    <a:pt x="10359" y="19288"/>
                    <a:pt x="10037" y="19300"/>
                    <a:pt x="9704" y="19300"/>
                  </a:cubicBezTo>
                  <a:cubicBezTo>
                    <a:pt x="8692" y="19300"/>
                    <a:pt x="7668" y="19265"/>
                    <a:pt x="6692" y="19253"/>
                  </a:cubicBezTo>
                  <a:lnTo>
                    <a:pt x="6572" y="19253"/>
                  </a:lnTo>
                  <a:cubicBezTo>
                    <a:pt x="6180" y="19253"/>
                    <a:pt x="5953" y="19479"/>
                    <a:pt x="5751" y="19681"/>
                  </a:cubicBezTo>
                  <a:lnTo>
                    <a:pt x="5715" y="19717"/>
                  </a:lnTo>
                  <a:cubicBezTo>
                    <a:pt x="4989" y="20443"/>
                    <a:pt x="4108" y="20979"/>
                    <a:pt x="3191" y="21551"/>
                  </a:cubicBezTo>
                  <a:cubicBezTo>
                    <a:pt x="3096" y="21610"/>
                    <a:pt x="3013" y="21646"/>
                    <a:pt x="2917" y="21705"/>
                  </a:cubicBezTo>
                  <a:cubicBezTo>
                    <a:pt x="2798" y="21396"/>
                    <a:pt x="2858" y="21146"/>
                    <a:pt x="2917" y="20860"/>
                  </a:cubicBezTo>
                  <a:cubicBezTo>
                    <a:pt x="2953" y="20741"/>
                    <a:pt x="2977" y="20622"/>
                    <a:pt x="3001" y="20491"/>
                  </a:cubicBezTo>
                  <a:cubicBezTo>
                    <a:pt x="3013" y="20360"/>
                    <a:pt x="3060" y="20217"/>
                    <a:pt x="3096" y="20086"/>
                  </a:cubicBezTo>
                  <a:cubicBezTo>
                    <a:pt x="3132" y="19979"/>
                    <a:pt x="3179" y="19896"/>
                    <a:pt x="3191" y="19789"/>
                  </a:cubicBezTo>
                  <a:cubicBezTo>
                    <a:pt x="3251" y="19550"/>
                    <a:pt x="3274" y="19312"/>
                    <a:pt x="3143" y="19146"/>
                  </a:cubicBezTo>
                  <a:cubicBezTo>
                    <a:pt x="3024" y="18991"/>
                    <a:pt x="2786" y="18955"/>
                    <a:pt x="2548" y="18943"/>
                  </a:cubicBezTo>
                  <a:lnTo>
                    <a:pt x="2381" y="18943"/>
                  </a:lnTo>
                  <a:lnTo>
                    <a:pt x="2179" y="18943"/>
                  </a:lnTo>
                  <a:lnTo>
                    <a:pt x="1965" y="18943"/>
                  </a:lnTo>
                  <a:lnTo>
                    <a:pt x="1727" y="18943"/>
                  </a:lnTo>
                  <a:cubicBezTo>
                    <a:pt x="1274" y="18907"/>
                    <a:pt x="1072" y="18729"/>
                    <a:pt x="988" y="18300"/>
                  </a:cubicBezTo>
                  <a:cubicBezTo>
                    <a:pt x="917" y="17943"/>
                    <a:pt x="881" y="17598"/>
                    <a:pt x="881" y="17288"/>
                  </a:cubicBezTo>
                  <a:cubicBezTo>
                    <a:pt x="893" y="15836"/>
                    <a:pt x="917" y="14312"/>
                    <a:pt x="953" y="12800"/>
                  </a:cubicBezTo>
                  <a:cubicBezTo>
                    <a:pt x="953" y="12573"/>
                    <a:pt x="1000" y="12335"/>
                    <a:pt x="1036" y="12097"/>
                  </a:cubicBezTo>
                  <a:cubicBezTo>
                    <a:pt x="1048" y="11966"/>
                    <a:pt x="1072" y="11823"/>
                    <a:pt x="1096" y="11692"/>
                  </a:cubicBezTo>
                  <a:cubicBezTo>
                    <a:pt x="1238" y="10264"/>
                    <a:pt x="2548" y="9942"/>
                    <a:pt x="2953" y="9859"/>
                  </a:cubicBezTo>
                  <a:cubicBezTo>
                    <a:pt x="3453" y="9775"/>
                    <a:pt x="3977" y="9775"/>
                    <a:pt x="4382" y="9775"/>
                  </a:cubicBezTo>
                  <a:lnTo>
                    <a:pt x="4572" y="9775"/>
                  </a:lnTo>
                  <a:cubicBezTo>
                    <a:pt x="6751" y="9787"/>
                    <a:pt x="8537" y="9823"/>
                    <a:pt x="10204" y="9859"/>
                  </a:cubicBezTo>
                  <a:cubicBezTo>
                    <a:pt x="11049" y="9883"/>
                    <a:pt x="11930" y="9942"/>
                    <a:pt x="12883" y="10037"/>
                  </a:cubicBezTo>
                  <a:cubicBezTo>
                    <a:pt x="13454" y="10097"/>
                    <a:pt x="13811" y="10430"/>
                    <a:pt x="13966" y="11073"/>
                  </a:cubicBezTo>
                  <a:cubicBezTo>
                    <a:pt x="14335" y="12585"/>
                    <a:pt x="14288" y="14074"/>
                    <a:pt x="14216" y="15359"/>
                  </a:cubicBezTo>
                  <a:cubicBezTo>
                    <a:pt x="14157" y="16145"/>
                    <a:pt x="14097" y="17002"/>
                    <a:pt x="14014" y="17955"/>
                  </a:cubicBezTo>
                  <a:cubicBezTo>
                    <a:pt x="13954" y="18705"/>
                    <a:pt x="13716" y="18955"/>
                    <a:pt x="13002" y="19074"/>
                  </a:cubicBezTo>
                  <a:cubicBezTo>
                    <a:pt x="12168" y="19193"/>
                    <a:pt x="11395" y="19265"/>
                    <a:pt x="10692" y="1928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 name="Рисунок 5"/>
          <p:cNvPicPr>
            <a:picLocks noChangeAspect="1"/>
          </p:cNvPicPr>
          <p:nvPr/>
        </p:nvPicPr>
        <p:blipFill>
          <a:blip r:embed="rId3"/>
          <a:stretch>
            <a:fillRect/>
          </a:stretch>
        </p:blipFill>
        <p:spPr>
          <a:xfrm>
            <a:off x="7066994" y="3744845"/>
            <a:ext cx="487722" cy="481626"/>
          </a:xfrm>
          <a:prstGeom prst="rect">
            <a:avLst/>
          </a:prstGeom>
        </p:spPr>
      </p:pic>
      <p:pic>
        <p:nvPicPr>
          <p:cNvPr id="28" name="31FCE1DE-0EFF-4F09-AC3C-D204AB4C0988/L0/001" descr="CE0EE0C7-825B-4588-A1AC-48D87F965436"/>
          <p:cNvPicPr>
            <a:picLocks noChangeAspect="1" noChangeArrowheads="1"/>
          </p:cNvPicPr>
          <p:nvPr/>
        </p:nvPicPr>
        <p:blipFill>
          <a:blip r:embed="rId4"/>
          <a:srcRect t="68089" b="16883"/>
          <a:stretch>
            <a:fillRect/>
          </a:stretch>
        </p:blipFill>
        <p:spPr bwMode="auto">
          <a:xfrm>
            <a:off x="3842211" y="1545274"/>
            <a:ext cx="4745877" cy="1543050"/>
          </a:xfrm>
          <a:prstGeom prst="rect">
            <a:avLst/>
          </a:prstGeom>
          <a:noFill/>
          <a:ln w="9525">
            <a:noFill/>
            <a:miter lim="800000"/>
            <a:headEnd/>
            <a:tailEnd/>
          </a:ln>
        </p:spPr>
      </p:pic>
      <p:grpSp>
        <p:nvGrpSpPr>
          <p:cNvPr id="30" name="Группа 29"/>
          <p:cNvGrpSpPr/>
          <p:nvPr/>
        </p:nvGrpSpPr>
        <p:grpSpPr>
          <a:xfrm>
            <a:off x="1859577" y="604901"/>
            <a:ext cx="1795653" cy="4538599"/>
            <a:chOff x="-2379914" y="-841910"/>
            <a:chExt cx="4759828" cy="12030691"/>
          </a:xfrm>
        </p:grpSpPr>
        <p:pic>
          <p:nvPicPr>
            <p:cNvPr id="27" name="31FCE1DE-0EFF-4F09-AC3C-D204AB4C0988/L0/001" descr="CE0EE0C7-825B-4588-A1AC-48D87F965436"/>
            <p:cNvPicPr>
              <a:picLocks noChangeAspect="1" noChangeArrowheads="1"/>
            </p:cNvPicPr>
            <p:nvPr/>
          </p:nvPicPr>
          <p:blipFill>
            <a:blip r:embed="rId4"/>
            <a:srcRect t="4638" b="66790"/>
            <a:stretch>
              <a:fillRect/>
            </a:stretch>
          </p:blipFill>
          <p:spPr bwMode="auto">
            <a:xfrm>
              <a:off x="-2372939" y="-841910"/>
              <a:ext cx="4745877" cy="2933700"/>
            </a:xfrm>
            <a:prstGeom prst="rect">
              <a:avLst/>
            </a:prstGeom>
            <a:noFill/>
            <a:ln w="9525">
              <a:noFill/>
              <a:miter lim="800000"/>
              <a:headEnd/>
              <a:tailEnd/>
            </a:ln>
          </p:spPr>
        </p:pic>
        <p:pic>
          <p:nvPicPr>
            <p:cNvPr id="3074" name="C1335A47-6084-4094-AAE6-B2FCC542BA31/L0/001" descr="A35C120A-96EA-40CC-B5E8-C2E48F03B08E"/>
            <p:cNvPicPr>
              <a:picLocks noChangeAspect="1" noChangeArrowheads="1"/>
            </p:cNvPicPr>
            <p:nvPr/>
          </p:nvPicPr>
          <p:blipFill>
            <a:blip r:embed="rId5"/>
            <a:srcRect t="11647"/>
            <a:stretch>
              <a:fillRect/>
            </a:stretch>
          </p:blipFill>
          <p:spPr bwMode="auto">
            <a:xfrm>
              <a:off x="-2379914" y="2090058"/>
              <a:ext cx="4759828" cy="9098723"/>
            </a:xfrm>
            <a:prstGeom prst="rect">
              <a:avLst/>
            </a:prstGeom>
            <a:noFill/>
            <a:ln w="9525">
              <a:noFill/>
              <a:miter lim="800000"/>
              <a:headEnd/>
              <a:tailEnd/>
            </a:ln>
          </p:spPr>
        </p:pic>
      </p:grpSp>
      <p:pic>
        <p:nvPicPr>
          <p:cNvPr id="31" name="Рисунок 30"/>
          <p:cNvPicPr>
            <a:picLocks noChangeAspect="1"/>
          </p:cNvPicPr>
          <p:nvPr/>
        </p:nvPicPr>
        <p:blipFill>
          <a:blip r:embed="rId6"/>
          <a:stretch>
            <a:fillRect/>
          </a:stretch>
        </p:blipFill>
        <p:spPr>
          <a:xfrm>
            <a:off x="591911" y="244833"/>
            <a:ext cx="1227974" cy="1227974"/>
          </a:xfrm>
          <a:prstGeom prst="rect">
            <a:avLst/>
          </a:prstGeom>
        </p:spPr>
      </p:pic>
      <p:grpSp>
        <p:nvGrpSpPr>
          <p:cNvPr id="32" name="Google Shape;337;p28"/>
          <p:cNvGrpSpPr/>
          <p:nvPr/>
        </p:nvGrpSpPr>
        <p:grpSpPr>
          <a:xfrm>
            <a:off x="7178648" y="244833"/>
            <a:ext cx="1082499" cy="998535"/>
            <a:chOff x="712875" y="2205450"/>
            <a:chExt cx="233675" cy="215550"/>
          </a:xfrm>
        </p:grpSpPr>
        <p:sp>
          <p:nvSpPr>
            <p:cNvPr id="33" name="Google Shape;338;p28"/>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39;p28"/>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40;p28"/>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41;p28"/>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42;p28"/>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999"/>
                                          </p:stCondLst>
                                        </p:cTn>
                                        <p:tgtEl>
                                          <p:spTgt spid="31"/>
                                        </p:tgtEl>
                                        <p:attrNameLst>
                                          <p:attrName>style.visibility</p:attrName>
                                        </p:attrNameLst>
                                      </p:cBhvr>
                                      <p:to>
                                        <p:strVal val="visible"/>
                                      </p:to>
                                    </p:set>
                                  </p:childTnLst>
                                </p:cTn>
                              </p:par>
                            </p:childTnLst>
                          </p:cTn>
                        </p:par>
                        <p:par>
                          <p:cTn id="7" fill="hold">
                            <p:stCondLst>
                              <p:cond delay="1000"/>
                            </p:stCondLst>
                            <p:childTnLst>
                              <p:par>
                                <p:cTn id="8" presetID="2" presetClass="entr" presetSubtype="4" fill="hold" nodeType="afterEffect">
                                  <p:stCondLst>
                                    <p:cond delay="0"/>
                                  </p:stCondLst>
                                  <p:childTnLst>
                                    <p:set>
                                      <p:cBhvr>
                                        <p:cTn id="9" dur="1" fill="hold">
                                          <p:stCondLst>
                                            <p:cond delay="0"/>
                                          </p:stCondLst>
                                        </p:cTn>
                                        <p:tgtEl>
                                          <p:spTgt spid="30"/>
                                        </p:tgtEl>
                                        <p:attrNameLst>
                                          <p:attrName>style.visibility</p:attrName>
                                        </p:attrNameLst>
                                      </p:cBhvr>
                                      <p:to>
                                        <p:strVal val="visible"/>
                                      </p:to>
                                    </p:set>
                                    <p:anim calcmode="lin" valueType="num">
                                      <p:cBhvr additive="base">
                                        <p:cTn id="10" dur="1000" fill="hold"/>
                                        <p:tgtEl>
                                          <p:spTgt spid="30"/>
                                        </p:tgtEl>
                                        <p:attrNameLst>
                                          <p:attrName>ppt_x</p:attrName>
                                        </p:attrNameLst>
                                      </p:cBhvr>
                                      <p:tavLst>
                                        <p:tav tm="0">
                                          <p:val>
                                            <p:strVal val="#ppt_x"/>
                                          </p:val>
                                        </p:tav>
                                        <p:tav tm="100000">
                                          <p:val>
                                            <p:strVal val="#ppt_x"/>
                                          </p:val>
                                        </p:tav>
                                      </p:tavLst>
                                    </p:anim>
                                    <p:anim calcmode="lin" valueType="num">
                                      <p:cBhvr additive="base">
                                        <p:cTn id="11" dur="1000" fill="hold"/>
                                        <p:tgtEl>
                                          <p:spTgt spid="30"/>
                                        </p:tgtEl>
                                        <p:attrNameLst>
                                          <p:attrName>ppt_y</p:attrName>
                                        </p:attrNameLst>
                                      </p:cBhvr>
                                      <p:tavLst>
                                        <p:tav tm="0">
                                          <p:val>
                                            <p:strVal val="1+#ppt_h/2"/>
                                          </p:val>
                                        </p:tav>
                                        <p:tav tm="100000">
                                          <p:val>
                                            <p:strVal val="#ppt_y"/>
                                          </p:val>
                                        </p:tav>
                                      </p:tavLst>
                                    </p:anim>
                                  </p:childTnLst>
                                </p:cTn>
                              </p:par>
                            </p:childTnLst>
                          </p:cTn>
                        </p:par>
                        <p:par>
                          <p:cTn id="12" fill="hold">
                            <p:stCondLst>
                              <p:cond delay="2000"/>
                            </p:stCondLst>
                            <p:childTnLst>
                              <p:par>
                                <p:cTn id="13" presetID="45" presetClass="entr" presetSubtype="0" fill="hold"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1000"/>
                                        <p:tgtEl>
                                          <p:spTgt spid="28"/>
                                        </p:tgtEl>
                                      </p:cBhvr>
                                    </p:animEffect>
                                    <p:anim calcmode="lin" valueType="num">
                                      <p:cBhvr>
                                        <p:cTn id="16" dur="1000" fill="hold"/>
                                        <p:tgtEl>
                                          <p:spTgt spid="28"/>
                                        </p:tgtEl>
                                        <p:attrNameLst>
                                          <p:attrName>ppt_w</p:attrName>
                                        </p:attrNameLst>
                                      </p:cBhvr>
                                      <p:tavLst>
                                        <p:tav tm="0" fmla="#ppt_w*sin(2.5*pi*$)">
                                          <p:val>
                                            <p:fltVal val="0"/>
                                          </p:val>
                                        </p:tav>
                                        <p:tav tm="100000">
                                          <p:val>
                                            <p:fltVal val="1"/>
                                          </p:val>
                                        </p:tav>
                                      </p:tavLst>
                                    </p:anim>
                                    <p:anim calcmode="lin" valueType="num">
                                      <p:cBhvr>
                                        <p:cTn id="17" dur="1000" fill="hold"/>
                                        <p:tgtEl>
                                          <p:spTgt spid="2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8" name="Google Shape;358;p29"/>
          <p:cNvSpPr/>
          <p:nvPr/>
        </p:nvSpPr>
        <p:spPr>
          <a:xfrm>
            <a:off x="7443046" y="4351580"/>
            <a:ext cx="466831" cy="44879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9"/>
          <p:cNvSpPr/>
          <p:nvPr/>
        </p:nvSpPr>
        <p:spPr>
          <a:xfrm rot="2006702">
            <a:off x="8051026" y="3645241"/>
            <a:ext cx="588826" cy="566095"/>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 name="Рисунок 5"/>
          <p:cNvPicPr>
            <a:picLocks noChangeAspect="1"/>
          </p:cNvPicPr>
          <p:nvPr/>
        </p:nvPicPr>
        <p:blipFill>
          <a:blip r:embed="rId3"/>
          <a:stretch>
            <a:fillRect/>
          </a:stretch>
        </p:blipFill>
        <p:spPr>
          <a:xfrm>
            <a:off x="7066994" y="3744845"/>
            <a:ext cx="487722" cy="481626"/>
          </a:xfrm>
          <a:prstGeom prst="rect">
            <a:avLst/>
          </a:prstGeom>
        </p:spPr>
      </p:pic>
      <p:grpSp>
        <p:nvGrpSpPr>
          <p:cNvPr id="4" name="Google Shape;337;p28"/>
          <p:cNvGrpSpPr/>
          <p:nvPr/>
        </p:nvGrpSpPr>
        <p:grpSpPr>
          <a:xfrm>
            <a:off x="7178648" y="244833"/>
            <a:ext cx="1082499" cy="998535"/>
            <a:chOff x="712875" y="2205450"/>
            <a:chExt cx="233675" cy="215550"/>
          </a:xfrm>
        </p:grpSpPr>
        <p:sp>
          <p:nvSpPr>
            <p:cNvPr id="33" name="Google Shape;338;p28"/>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39;p28"/>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40;p28"/>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41;p28"/>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42;p28"/>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 name="Google Shape;362;p29"/>
          <p:cNvGrpSpPr/>
          <p:nvPr/>
        </p:nvGrpSpPr>
        <p:grpSpPr>
          <a:xfrm rot="20611383">
            <a:off x="464983" y="4360266"/>
            <a:ext cx="936854" cy="664008"/>
            <a:chOff x="3348925" y="3556225"/>
            <a:chExt cx="776300" cy="567650"/>
          </a:xfrm>
        </p:grpSpPr>
        <p:sp>
          <p:nvSpPr>
            <p:cNvPr id="30" name="Google Shape;363;p29"/>
            <p:cNvSpPr/>
            <p:nvPr/>
          </p:nvSpPr>
          <p:spPr>
            <a:xfrm>
              <a:off x="3628125" y="3573200"/>
              <a:ext cx="481025" cy="443825"/>
            </a:xfrm>
            <a:custGeom>
              <a:avLst/>
              <a:gdLst/>
              <a:ahLst/>
              <a:cxnLst/>
              <a:rect l="l" t="t" r="r" b="b"/>
              <a:pathLst>
                <a:path w="19241" h="17753" extrusionOk="0">
                  <a:moveTo>
                    <a:pt x="19241" y="5274"/>
                  </a:moveTo>
                  <a:cubicBezTo>
                    <a:pt x="19157" y="6656"/>
                    <a:pt x="19050" y="8096"/>
                    <a:pt x="18955" y="9537"/>
                  </a:cubicBezTo>
                  <a:cubicBezTo>
                    <a:pt x="18919" y="10287"/>
                    <a:pt x="18931" y="11049"/>
                    <a:pt x="18884" y="11787"/>
                  </a:cubicBezTo>
                  <a:cubicBezTo>
                    <a:pt x="18800" y="13275"/>
                    <a:pt x="17610" y="14335"/>
                    <a:pt x="16098" y="14276"/>
                  </a:cubicBezTo>
                  <a:cubicBezTo>
                    <a:pt x="15990" y="14276"/>
                    <a:pt x="15907" y="14228"/>
                    <a:pt x="15800" y="14228"/>
                  </a:cubicBezTo>
                  <a:cubicBezTo>
                    <a:pt x="15371" y="14216"/>
                    <a:pt x="15264" y="14287"/>
                    <a:pt x="15240" y="14740"/>
                  </a:cubicBezTo>
                  <a:cubicBezTo>
                    <a:pt x="15193" y="15252"/>
                    <a:pt x="15181" y="15776"/>
                    <a:pt x="15145" y="16312"/>
                  </a:cubicBezTo>
                  <a:cubicBezTo>
                    <a:pt x="15145" y="16466"/>
                    <a:pt x="15145" y="16609"/>
                    <a:pt x="15121" y="16764"/>
                  </a:cubicBezTo>
                  <a:cubicBezTo>
                    <a:pt x="15074" y="17074"/>
                    <a:pt x="15121" y="17478"/>
                    <a:pt x="14764" y="17609"/>
                  </a:cubicBezTo>
                  <a:cubicBezTo>
                    <a:pt x="14371" y="17752"/>
                    <a:pt x="14014" y="17562"/>
                    <a:pt x="13764" y="17264"/>
                  </a:cubicBezTo>
                  <a:cubicBezTo>
                    <a:pt x="13097" y="16526"/>
                    <a:pt x="12419" y="15776"/>
                    <a:pt x="11811" y="14990"/>
                  </a:cubicBezTo>
                  <a:cubicBezTo>
                    <a:pt x="11526" y="14633"/>
                    <a:pt x="11228" y="14478"/>
                    <a:pt x="10799" y="14478"/>
                  </a:cubicBezTo>
                  <a:cubicBezTo>
                    <a:pt x="9668" y="14478"/>
                    <a:pt x="8549" y="14514"/>
                    <a:pt x="7442" y="14442"/>
                  </a:cubicBezTo>
                  <a:cubicBezTo>
                    <a:pt x="6394" y="14359"/>
                    <a:pt x="5358" y="14180"/>
                    <a:pt x="4334" y="14002"/>
                  </a:cubicBezTo>
                  <a:cubicBezTo>
                    <a:pt x="3810" y="13918"/>
                    <a:pt x="3763" y="13811"/>
                    <a:pt x="3763" y="13216"/>
                  </a:cubicBezTo>
                  <a:cubicBezTo>
                    <a:pt x="3763" y="12121"/>
                    <a:pt x="3679" y="11025"/>
                    <a:pt x="3394" y="9954"/>
                  </a:cubicBezTo>
                  <a:cubicBezTo>
                    <a:pt x="3179" y="9168"/>
                    <a:pt x="2727" y="8703"/>
                    <a:pt x="1905" y="8608"/>
                  </a:cubicBezTo>
                  <a:cubicBezTo>
                    <a:pt x="1489" y="8549"/>
                    <a:pt x="1072" y="8453"/>
                    <a:pt x="643" y="8430"/>
                  </a:cubicBezTo>
                  <a:cubicBezTo>
                    <a:pt x="286" y="8394"/>
                    <a:pt x="72" y="8227"/>
                    <a:pt x="60" y="7870"/>
                  </a:cubicBezTo>
                  <a:cubicBezTo>
                    <a:pt x="24" y="7251"/>
                    <a:pt x="0" y="6620"/>
                    <a:pt x="12" y="6001"/>
                  </a:cubicBezTo>
                  <a:cubicBezTo>
                    <a:pt x="48" y="5251"/>
                    <a:pt x="84" y="4501"/>
                    <a:pt x="191" y="3750"/>
                  </a:cubicBezTo>
                  <a:cubicBezTo>
                    <a:pt x="286" y="3143"/>
                    <a:pt x="441" y="2536"/>
                    <a:pt x="608" y="1941"/>
                  </a:cubicBezTo>
                  <a:cubicBezTo>
                    <a:pt x="881" y="881"/>
                    <a:pt x="1727" y="488"/>
                    <a:pt x="2643" y="286"/>
                  </a:cubicBezTo>
                  <a:cubicBezTo>
                    <a:pt x="3751" y="36"/>
                    <a:pt x="4870" y="0"/>
                    <a:pt x="6001" y="95"/>
                  </a:cubicBezTo>
                  <a:cubicBezTo>
                    <a:pt x="7870" y="226"/>
                    <a:pt x="9752" y="286"/>
                    <a:pt x="11609" y="417"/>
                  </a:cubicBezTo>
                  <a:cubicBezTo>
                    <a:pt x="13538" y="548"/>
                    <a:pt x="15490" y="750"/>
                    <a:pt x="17431" y="929"/>
                  </a:cubicBezTo>
                  <a:cubicBezTo>
                    <a:pt x="17622" y="941"/>
                    <a:pt x="17812" y="1012"/>
                    <a:pt x="18003" y="1060"/>
                  </a:cubicBezTo>
                  <a:cubicBezTo>
                    <a:pt x="18598" y="1203"/>
                    <a:pt x="18979" y="1584"/>
                    <a:pt x="19015" y="2203"/>
                  </a:cubicBezTo>
                  <a:cubicBezTo>
                    <a:pt x="19110" y="3203"/>
                    <a:pt x="19169" y="4203"/>
                    <a:pt x="19241" y="5274"/>
                  </a:cubicBezTo>
                  <a:close/>
                  <a:moveTo>
                    <a:pt x="9549" y="11585"/>
                  </a:moveTo>
                  <a:cubicBezTo>
                    <a:pt x="9609" y="11585"/>
                    <a:pt x="9763" y="11597"/>
                    <a:pt x="9894" y="11537"/>
                  </a:cubicBezTo>
                  <a:cubicBezTo>
                    <a:pt x="11025" y="11061"/>
                    <a:pt x="11907" y="10347"/>
                    <a:pt x="12228" y="9096"/>
                  </a:cubicBezTo>
                  <a:cubicBezTo>
                    <a:pt x="12395" y="8430"/>
                    <a:pt x="12264" y="8192"/>
                    <a:pt x="11609" y="8144"/>
                  </a:cubicBezTo>
                  <a:cubicBezTo>
                    <a:pt x="10442" y="8084"/>
                    <a:pt x="9263" y="8072"/>
                    <a:pt x="8097" y="8049"/>
                  </a:cubicBezTo>
                  <a:cubicBezTo>
                    <a:pt x="7573" y="8049"/>
                    <a:pt x="7239" y="8489"/>
                    <a:pt x="7287" y="9001"/>
                  </a:cubicBezTo>
                  <a:cubicBezTo>
                    <a:pt x="7311" y="9263"/>
                    <a:pt x="7382" y="9501"/>
                    <a:pt x="7406" y="9751"/>
                  </a:cubicBezTo>
                  <a:cubicBezTo>
                    <a:pt x="7549" y="11001"/>
                    <a:pt x="8573" y="11525"/>
                    <a:pt x="9549" y="11585"/>
                  </a:cubicBezTo>
                  <a:close/>
                  <a:moveTo>
                    <a:pt x="6799" y="6108"/>
                  </a:moveTo>
                  <a:lnTo>
                    <a:pt x="6799" y="6108"/>
                  </a:lnTo>
                  <a:lnTo>
                    <a:pt x="6799" y="5953"/>
                  </a:lnTo>
                  <a:cubicBezTo>
                    <a:pt x="6799" y="5620"/>
                    <a:pt x="6739" y="5346"/>
                    <a:pt x="6358" y="5298"/>
                  </a:cubicBezTo>
                  <a:cubicBezTo>
                    <a:pt x="6084" y="5274"/>
                    <a:pt x="5870" y="5513"/>
                    <a:pt x="5822" y="5894"/>
                  </a:cubicBezTo>
                  <a:cubicBezTo>
                    <a:pt x="5799" y="5965"/>
                    <a:pt x="5799" y="6048"/>
                    <a:pt x="5799" y="6120"/>
                  </a:cubicBezTo>
                  <a:cubicBezTo>
                    <a:pt x="5799" y="6608"/>
                    <a:pt x="6013" y="7013"/>
                    <a:pt x="6275" y="7025"/>
                  </a:cubicBezTo>
                  <a:cubicBezTo>
                    <a:pt x="6561" y="7060"/>
                    <a:pt x="6763" y="6703"/>
                    <a:pt x="6799" y="6167"/>
                  </a:cubicBezTo>
                  <a:close/>
                  <a:moveTo>
                    <a:pt x="14240" y="5536"/>
                  </a:moveTo>
                  <a:cubicBezTo>
                    <a:pt x="13383" y="5608"/>
                    <a:pt x="13121" y="6120"/>
                    <a:pt x="13526" y="6822"/>
                  </a:cubicBezTo>
                  <a:cubicBezTo>
                    <a:pt x="13597" y="6941"/>
                    <a:pt x="13752" y="7072"/>
                    <a:pt x="13859" y="7072"/>
                  </a:cubicBezTo>
                  <a:cubicBezTo>
                    <a:pt x="13954" y="7072"/>
                    <a:pt x="14121" y="6941"/>
                    <a:pt x="14181" y="6822"/>
                  </a:cubicBezTo>
                  <a:cubicBezTo>
                    <a:pt x="14359" y="6417"/>
                    <a:pt x="14371" y="6013"/>
                    <a:pt x="14240" y="553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64;p29"/>
            <p:cNvSpPr/>
            <p:nvPr/>
          </p:nvSpPr>
          <p:spPr>
            <a:xfrm>
              <a:off x="3367375" y="3796725"/>
              <a:ext cx="342025" cy="307200"/>
            </a:xfrm>
            <a:custGeom>
              <a:avLst/>
              <a:gdLst/>
              <a:ahLst/>
              <a:cxnLst/>
              <a:rect l="l" t="t" r="r" b="b"/>
              <a:pathLst>
                <a:path w="13681" h="12288" extrusionOk="0">
                  <a:moveTo>
                    <a:pt x="2108" y="12288"/>
                  </a:moveTo>
                  <a:cubicBezTo>
                    <a:pt x="1798" y="11704"/>
                    <a:pt x="2048" y="11276"/>
                    <a:pt x="2096" y="10835"/>
                  </a:cubicBezTo>
                  <a:cubicBezTo>
                    <a:pt x="2108" y="10597"/>
                    <a:pt x="2239" y="10359"/>
                    <a:pt x="2286" y="10121"/>
                  </a:cubicBezTo>
                  <a:cubicBezTo>
                    <a:pt x="2405" y="9621"/>
                    <a:pt x="2298" y="9490"/>
                    <a:pt x="1798" y="9466"/>
                  </a:cubicBezTo>
                  <a:cubicBezTo>
                    <a:pt x="1524" y="9454"/>
                    <a:pt x="1251" y="9490"/>
                    <a:pt x="977" y="9466"/>
                  </a:cubicBezTo>
                  <a:cubicBezTo>
                    <a:pt x="453" y="9430"/>
                    <a:pt x="203" y="9216"/>
                    <a:pt x="96" y="8716"/>
                  </a:cubicBezTo>
                  <a:cubicBezTo>
                    <a:pt x="24" y="8371"/>
                    <a:pt x="0" y="8013"/>
                    <a:pt x="0" y="7668"/>
                  </a:cubicBezTo>
                  <a:cubicBezTo>
                    <a:pt x="12" y="6168"/>
                    <a:pt x="24" y="4680"/>
                    <a:pt x="72" y="3180"/>
                  </a:cubicBezTo>
                  <a:cubicBezTo>
                    <a:pt x="84" y="2799"/>
                    <a:pt x="155" y="2429"/>
                    <a:pt x="191" y="2060"/>
                  </a:cubicBezTo>
                  <a:cubicBezTo>
                    <a:pt x="322" y="810"/>
                    <a:pt x="1286" y="239"/>
                    <a:pt x="2167" y="108"/>
                  </a:cubicBezTo>
                  <a:cubicBezTo>
                    <a:pt x="2703" y="13"/>
                    <a:pt x="3263" y="1"/>
                    <a:pt x="3799" y="1"/>
                  </a:cubicBezTo>
                  <a:cubicBezTo>
                    <a:pt x="5680" y="13"/>
                    <a:pt x="7561" y="48"/>
                    <a:pt x="9430" y="96"/>
                  </a:cubicBezTo>
                  <a:cubicBezTo>
                    <a:pt x="10323" y="120"/>
                    <a:pt x="11228" y="179"/>
                    <a:pt x="12121" y="274"/>
                  </a:cubicBezTo>
                  <a:cubicBezTo>
                    <a:pt x="12788" y="334"/>
                    <a:pt x="13181" y="751"/>
                    <a:pt x="13347" y="1406"/>
                  </a:cubicBezTo>
                  <a:cubicBezTo>
                    <a:pt x="13681" y="2834"/>
                    <a:pt x="13681" y="4275"/>
                    <a:pt x="13597" y="5739"/>
                  </a:cubicBezTo>
                  <a:cubicBezTo>
                    <a:pt x="13538" y="6609"/>
                    <a:pt x="13466" y="7478"/>
                    <a:pt x="13395" y="8359"/>
                  </a:cubicBezTo>
                  <a:cubicBezTo>
                    <a:pt x="13312" y="9156"/>
                    <a:pt x="13062" y="9466"/>
                    <a:pt x="12264" y="9609"/>
                  </a:cubicBezTo>
                  <a:cubicBezTo>
                    <a:pt x="11502" y="9740"/>
                    <a:pt x="10728" y="9811"/>
                    <a:pt x="9954" y="9823"/>
                  </a:cubicBezTo>
                  <a:cubicBezTo>
                    <a:pt x="8585" y="9859"/>
                    <a:pt x="7216" y="9811"/>
                    <a:pt x="5834" y="9788"/>
                  </a:cubicBezTo>
                  <a:cubicBezTo>
                    <a:pt x="5477" y="9764"/>
                    <a:pt x="5287" y="9978"/>
                    <a:pt x="5072" y="10180"/>
                  </a:cubicBezTo>
                  <a:cubicBezTo>
                    <a:pt x="4227" y="11038"/>
                    <a:pt x="3179" y="11633"/>
                    <a:pt x="2108" y="12288"/>
                  </a:cubicBezTo>
                  <a:close/>
                  <a:moveTo>
                    <a:pt x="8752" y="5894"/>
                  </a:moveTo>
                  <a:cubicBezTo>
                    <a:pt x="8490" y="5858"/>
                    <a:pt x="8240" y="5811"/>
                    <a:pt x="8001" y="5799"/>
                  </a:cubicBezTo>
                  <a:cubicBezTo>
                    <a:pt x="7216" y="5751"/>
                    <a:pt x="6406" y="5739"/>
                    <a:pt x="5620" y="5680"/>
                  </a:cubicBezTo>
                  <a:cubicBezTo>
                    <a:pt x="5275" y="5656"/>
                    <a:pt x="5132" y="5870"/>
                    <a:pt x="5025" y="6132"/>
                  </a:cubicBezTo>
                  <a:cubicBezTo>
                    <a:pt x="4846" y="6597"/>
                    <a:pt x="5358" y="7978"/>
                    <a:pt x="6049" y="8204"/>
                  </a:cubicBezTo>
                  <a:cubicBezTo>
                    <a:pt x="7168" y="8573"/>
                    <a:pt x="8823" y="7442"/>
                    <a:pt x="8835" y="6275"/>
                  </a:cubicBezTo>
                  <a:cubicBezTo>
                    <a:pt x="8835" y="6168"/>
                    <a:pt x="8787" y="6049"/>
                    <a:pt x="8752" y="5894"/>
                  </a:cubicBezTo>
                  <a:close/>
                  <a:moveTo>
                    <a:pt x="3703" y="3132"/>
                  </a:moveTo>
                  <a:cubicBezTo>
                    <a:pt x="3358" y="3596"/>
                    <a:pt x="3287" y="4013"/>
                    <a:pt x="3406" y="4454"/>
                  </a:cubicBezTo>
                  <a:cubicBezTo>
                    <a:pt x="3429" y="4573"/>
                    <a:pt x="3596" y="4715"/>
                    <a:pt x="3703" y="4715"/>
                  </a:cubicBezTo>
                  <a:cubicBezTo>
                    <a:pt x="3810" y="4715"/>
                    <a:pt x="4001" y="4608"/>
                    <a:pt x="4025" y="4501"/>
                  </a:cubicBezTo>
                  <a:cubicBezTo>
                    <a:pt x="4144" y="4037"/>
                    <a:pt x="4144" y="3572"/>
                    <a:pt x="3703" y="3132"/>
                  </a:cubicBezTo>
                  <a:close/>
                  <a:moveTo>
                    <a:pt x="9835" y="3156"/>
                  </a:moveTo>
                  <a:cubicBezTo>
                    <a:pt x="9490" y="3537"/>
                    <a:pt x="9561" y="3906"/>
                    <a:pt x="9644" y="4263"/>
                  </a:cubicBezTo>
                  <a:cubicBezTo>
                    <a:pt x="9668" y="4382"/>
                    <a:pt x="9847" y="4561"/>
                    <a:pt x="9906" y="4549"/>
                  </a:cubicBezTo>
                  <a:cubicBezTo>
                    <a:pt x="10037" y="4501"/>
                    <a:pt x="10240" y="4382"/>
                    <a:pt x="10264" y="4263"/>
                  </a:cubicBezTo>
                  <a:cubicBezTo>
                    <a:pt x="10359" y="3858"/>
                    <a:pt x="10276" y="3477"/>
                    <a:pt x="9835" y="315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65;p29"/>
            <p:cNvSpPr/>
            <p:nvPr/>
          </p:nvSpPr>
          <p:spPr>
            <a:xfrm>
              <a:off x="3809400" y="3775000"/>
              <a:ext cx="128600" cy="88125"/>
            </a:xfrm>
            <a:custGeom>
              <a:avLst/>
              <a:gdLst/>
              <a:ahLst/>
              <a:cxnLst/>
              <a:rect l="l" t="t" r="r" b="b"/>
              <a:pathLst>
                <a:path w="5144" h="3525" extrusionOk="0">
                  <a:moveTo>
                    <a:pt x="2298" y="3513"/>
                  </a:moveTo>
                  <a:cubicBezTo>
                    <a:pt x="1322" y="3453"/>
                    <a:pt x="298" y="2929"/>
                    <a:pt x="155" y="1691"/>
                  </a:cubicBezTo>
                  <a:cubicBezTo>
                    <a:pt x="131" y="1441"/>
                    <a:pt x="60" y="1203"/>
                    <a:pt x="36" y="953"/>
                  </a:cubicBezTo>
                  <a:cubicBezTo>
                    <a:pt x="0" y="429"/>
                    <a:pt x="334" y="0"/>
                    <a:pt x="846" y="0"/>
                  </a:cubicBezTo>
                  <a:cubicBezTo>
                    <a:pt x="2024" y="0"/>
                    <a:pt x="3179" y="24"/>
                    <a:pt x="4358" y="84"/>
                  </a:cubicBezTo>
                  <a:cubicBezTo>
                    <a:pt x="5013" y="120"/>
                    <a:pt x="5144" y="370"/>
                    <a:pt x="4977" y="1036"/>
                  </a:cubicBezTo>
                  <a:cubicBezTo>
                    <a:pt x="4667" y="2286"/>
                    <a:pt x="3774" y="3001"/>
                    <a:pt x="2643" y="3477"/>
                  </a:cubicBezTo>
                  <a:cubicBezTo>
                    <a:pt x="2524" y="3525"/>
                    <a:pt x="2358" y="3513"/>
                    <a:pt x="2298" y="3513"/>
                  </a:cubicBezTo>
                  <a:close/>
                  <a:moveTo>
                    <a:pt x="4429" y="870"/>
                  </a:moveTo>
                  <a:cubicBezTo>
                    <a:pt x="4203" y="798"/>
                    <a:pt x="4048" y="715"/>
                    <a:pt x="3882" y="691"/>
                  </a:cubicBezTo>
                  <a:cubicBezTo>
                    <a:pt x="3108" y="631"/>
                    <a:pt x="2334" y="584"/>
                    <a:pt x="1572" y="572"/>
                  </a:cubicBezTo>
                  <a:cubicBezTo>
                    <a:pt x="1346" y="572"/>
                    <a:pt x="1131" y="631"/>
                    <a:pt x="917" y="727"/>
                  </a:cubicBezTo>
                  <a:cubicBezTo>
                    <a:pt x="798" y="774"/>
                    <a:pt x="667" y="905"/>
                    <a:pt x="631" y="1024"/>
                  </a:cubicBezTo>
                  <a:cubicBezTo>
                    <a:pt x="357" y="2036"/>
                    <a:pt x="1429" y="3179"/>
                    <a:pt x="2441" y="2894"/>
                  </a:cubicBezTo>
                  <a:cubicBezTo>
                    <a:pt x="3405" y="2620"/>
                    <a:pt x="4179" y="2048"/>
                    <a:pt x="4429" y="8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66;p29"/>
            <p:cNvSpPr/>
            <p:nvPr/>
          </p:nvSpPr>
          <p:spPr>
            <a:xfrm>
              <a:off x="3772775" y="3705350"/>
              <a:ext cx="25325" cy="44375"/>
            </a:xfrm>
            <a:custGeom>
              <a:avLst/>
              <a:gdLst/>
              <a:ahLst/>
              <a:cxnLst/>
              <a:rect l="l" t="t" r="r" b="b"/>
              <a:pathLst>
                <a:path w="1013" h="1775" extrusionOk="0">
                  <a:moveTo>
                    <a:pt x="1013" y="822"/>
                  </a:moveTo>
                  <a:lnTo>
                    <a:pt x="1013" y="893"/>
                  </a:lnTo>
                  <a:cubicBezTo>
                    <a:pt x="977" y="1429"/>
                    <a:pt x="775" y="1774"/>
                    <a:pt x="489" y="1751"/>
                  </a:cubicBezTo>
                  <a:cubicBezTo>
                    <a:pt x="215" y="1727"/>
                    <a:pt x="1" y="1334"/>
                    <a:pt x="13" y="846"/>
                  </a:cubicBezTo>
                  <a:cubicBezTo>
                    <a:pt x="13" y="774"/>
                    <a:pt x="13" y="691"/>
                    <a:pt x="36" y="620"/>
                  </a:cubicBezTo>
                  <a:cubicBezTo>
                    <a:pt x="84" y="239"/>
                    <a:pt x="298" y="0"/>
                    <a:pt x="572" y="24"/>
                  </a:cubicBezTo>
                  <a:cubicBezTo>
                    <a:pt x="953" y="72"/>
                    <a:pt x="1013" y="358"/>
                    <a:pt x="1013" y="679"/>
                  </a:cubicBezTo>
                  <a:lnTo>
                    <a:pt x="1013" y="82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67;p29"/>
            <p:cNvSpPr/>
            <p:nvPr/>
          </p:nvSpPr>
          <p:spPr>
            <a:xfrm>
              <a:off x="3956125" y="3711600"/>
              <a:ext cx="31300" cy="38425"/>
            </a:xfrm>
            <a:custGeom>
              <a:avLst/>
              <a:gdLst/>
              <a:ahLst/>
              <a:cxnLst/>
              <a:rect l="l" t="t" r="r" b="b"/>
              <a:pathLst>
                <a:path w="1252" h="1537" extrusionOk="0">
                  <a:moveTo>
                    <a:pt x="1120" y="0"/>
                  </a:moveTo>
                  <a:cubicBezTo>
                    <a:pt x="1251" y="465"/>
                    <a:pt x="1239" y="881"/>
                    <a:pt x="1061" y="1286"/>
                  </a:cubicBezTo>
                  <a:cubicBezTo>
                    <a:pt x="1013" y="1405"/>
                    <a:pt x="858" y="1536"/>
                    <a:pt x="739" y="1536"/>
                  </a:cubicBezTo>
                  <a:cubicBezTo>
                    <a:pt x="620" y="1536"/>
                    <a:pt x="465" y="1405"/>
                    <a:pt x="406" y="1286"/>
                  </a:cubicBezTo>
                  <a:cubicBezTo>
                    <a:pt x="1" y="596"/>
                    <a:pt x="263" y="96"/>
                    <a:pt x="11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68;p29"/>
            <p:cNvSpPr/>
            <p:nvPr/>
          </p:nvSpPr>
          <p:spPr>
            <a:xfrm>
              <a:off x="3488825" y="3938125"/>
              <a:ext cx="99425" cy="73525"/>
            </a:xfrm>
            <a:custGeom>
              <a:avLst/>
              <a:gdLst/>
              <a:ahLst/>
              <a:cxnLst/>
              <a:rect l="l" t="t" r="r" b="b"/>
              <a:pathLst>
                <a:path w="3977" h="2941" extrusionOk="0">
                  <a:moveTo>
                    <a:pt x="3894" y="238"/>
                  </a:moveTo>
                  <a:cubicBezTo>
                    <a:pt x="3917" y="393"/>
                    <a:pt x="3977" y="512"/>
                    <a:pt x="3977" y="631"/>
                  </a:cubicBezTo>
                  <a:cubicBezTo>
                    <a:pt x="3965" y="1810"/>
                    <a:pt x="2310" y="2941"/>
                    <a:pt x="1191" y="2560"/>
                  </a:cubicBezTo>
                  <a:cubicBezTo>
                    <a:pt x="512" y="2346"/>
                    <a:pt x="0" y="953"/>
                    <a:pt x="167" y="500"/>
                  </a:cubicBezTo>
                  <a:cubicBezTo>
                    <a:pt x="274" y="226"/>
                    <a:pt x="417" y="0"/>
                    <a:pt x="762" y="36"/>
                  </a:cubicBezTo>
                  <a:cubicBezTo>
                    <a:pt x="1548" y="83"/>
                    <a:pt x="2358" y="107"/>
                    <a:pt x="3143" y="155"/>
                  </a:cubicBezTo>
                  <a:cubicBezTo>
                    <a:pt x="3393" y="155"/>
                    <a:pt x="3632" y="202"/>
                    <a:pt x="3894" y="238"/>
                  </a:cubicBezTo>
                  <a:close/>
                  <a:moveTo>
                    <a:pt x="3310" y="822"/>
                  </a:moveTo>
                  <a:cubicBezTo>
                    <a:pt x="2441" y="524"/>
                    <a:pt x="1596" y="738"/>
                    <a:pt x="738" y="703"/>
                  </a:cubicBezTo>
                  <a:cubicBezTo>
                    <a:pt x="691" y="1274"/>
                    <a:pt x="810" y="1726"/>
                    <a:pt x="1286" y="1953"/>
                  </a:cubicBezTo>
                  <a:cubicBezTo>
                    <a:pt x="1774" y="2191"/>
                    <a:pt x="2250" y="1941"/>
                    <a:pt x="2715" y="1726"/>
                  </a:cubicBezTo>
                  <a:cubicBezTo>
                    <a:pt x="3060" y="1572"/>
                    <a:pt x="3298" y="1298"/>
                    <a:pt x="3310" y="8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69;p29"/>
            <p:cNvSpPr/>
            <p:nvPr/>
          </p:nvSpPr>
          <p:spPr>
            <a:xfrm>
              <a:off x="3449525" y="3875000"/>
              <a:ext cx="21450" cy="39925"/>
            </a:xfrm>
            <a:custGeom>
              <a:avLst/>
              <a:gdLst/>
              <a:ahLst/>
              <a:cxnLst/>
              <a:rect l="l" t="t" r="r" b="b"/>
              <a:pathLst>
                <a:path w="858" h="1597" extrusionOk="0">
                  <a:moveTo>
                    <a:pt x="417" y="1"/>
                  </a:moveTo>
                  <a:cubicBezTo>
                    <a:pt x="858" y="441"/>
                    <a:pt x="858" y="906"/>
                    <a:pt x="739" y="1370"/>
                  </a:cubicBezTo>
                  <a:cubicBezTo>
                    <a:pt x="715" y="1477"/>
                    <a:pt x="524" y="1596"/>
                    <a:pt x="417" y="1596"/>
                  </a:cubicBezTo>
                  <a:cubicBezTo>
                    <a:pt x="310" y="1573"/>
                    <a:pt x="143" y="1442"/>
                    <a:pt x="120" y="1323"/>
                  </a:cubicBezTo>
                  <a:cubicBezTo>
                    <a:pt x="1" y="882"/>
                    <a:pt x="72" y="441"/>
                    <a:pt x="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70;p29"/>
            <p:cNvSpPr/>
            <p:nvPr/>
          </p:nvSpPr>
          <p:spPr>
            <a:xfrm>
              <a:off x="3604600" y="3875600"/>
              <a:ext cx="21750" cy="35150"/>
            </a:xfrm>
            <a:custGeom>
              <a:avLst/>
              <a:gdLst/>
              <a:ahLst/>
              <a:cxnLst/>
              <a:rect l="l" t="t" r="r" b="b"/>
              <a:pathLst>
                <a:path w="870" h="1406" extrusionOk="0">
                  <a:moveTo>
                    <a:pt x="346" y="1"/>
                  </a:moveTo>
                  <a:cubicBezTo>
                    <a:pt x="787" y="322"/>
                    <a:pt x="870" y="703"/>
                    <a:pt x="775" y="1108"/>
                  </a:cubicBezTo>
                  <a:cubicBezTo>
                    <a:pt x="751" y="1227"/>
                    <a:pt x="548" y="1358"/>
                    <a:pt x="417" y="1394"/>
                  </a:cubicBezTo>
                  <a:cubicBezTo>
                    <a:pt x="358" y="1406"/>
                    <a:pt x="179" y="1227"/>
                    <a:pt x="155" y="1108"/>
                  </a:cubicBezTo>
                  <a:cubicBezTo>
                    <a:pt x="72" y="763"/>
                    <a:pt x="1" y="382"/>
                    <a:pt x="3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71;p29"/>
            <p:cNvSpPr/>
            <p:nvPr/>
          </p:nvSpPr>
          <p:spPr>
            <a:xfrm>
              <a:off x="3817725" y="3789275"/>
              <a:ext cx="102425" cy="65525"/>
            </a:xfrm>
            <a:custGeom>
              <a:avLst/>
              <a:gdLst/>
              <a:ahLst/>
              <a:cxnLst/>
              <a:rect l="l" t="t" r="r" b="b"/>
              <a:pathLst>
                <a:path w="4097" h="2621" extrusionOk="0">
                  <a:moveTo>
                    <a:pt x="4096" y="299"/>
                  </a:moveTo>
                  <a:cubicBezTo>
                    <a:pt x="3858" y="1477"/>
                    <a:pt x="3072" y="2049"/>
                    <a:pt x="2108" y="2323"/>
                  </a:cubicBezTo>
                  <a:cubicBezTo>
                    <a:pt x="1072" y="2620"/>
                    <a:pt x="1" y="1465"/>
                    <a:pt x="298" y="453"/>
                  </a:cubicBezTo>
                  <a:cubicBezTo>
                    <a:pt x="334" y="334"/>
                    <a:pt x="465" y="203"/>
                    <a:pt x="584" y="156"/>
                  </a:cubicBezTo>
                  <a:cubicBezTo>
                    <a:pt x="798" y="60"/>
                    <a:pt x="1013" y="1"/>
                    <a:pt x="1239" y="1"/>
                  </a:cubicBezTo>
                  <a:cubicBezTo>
                    <a:pt x="2013" y="25"/>
                    <a:pt x="2787" y="60"/>
                    <a:pt x="3549" y="120"/>
                  </a:cubicBezTo>
                  <a:cubicBezTo>
                    <a:pt x="3715" y="144"/>
                    <a:pt x="3870" y="227"/>
                    <a:pt x="4096" y="29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72;p29"/>
            <p:cNvSpPr/>
            <p:nvPr/>
          </p:nvSpPr>
          <p:spPr>
            <a:xfrm>
              <a:off x="3505775" y="3951500"/>
              <a:ext cx="65825" cy="41400"/>
            </a:xfrm>
            <a:custGeom>
              <a:avLst/>
              <a:gdLst/>
              <a:ahLst/>
              <a:cxnLst/>
              <a:rect l="l" t="t" r="r" b="b"/>
              <a:pathLst>
                <a:path w="2633" h="1656" extrusionOk="0">
                  <a:moveTo>
                    <a:pt x="2632" y="287"/>
                  </a:moveTo>
                  <a:cubicBezTo>
                    <a:pt x="2620" y="763"/>
                    <a:pt x="2382" y="1037"/>
                    <a:pt x="2025" y="1191"/>
                  </a:cubicBezTo>
                  <a:cubicBezTo>
                    <a:pt x="1572" y="1406"/>
                    <a:pt x="1084" y="1656"/>
                    <a:pt x="596" y="1418"/>
                  </a:cubicBezTo>
                  <a:cubicBezTo>
                    <a:pt x="132" y="1191"/>
                    <a:pt x="1" y="739"/>
                    <a:pt x="37" y="168"/>
                  </a:cubicBezTo>
                  <a:cubicBezTo>
                    <a:pt x="918" y="203"/>
                    <a:pt x="1763" y="1"/>
                    <a:pt x="2632" y="28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73;p29"/>
            <p:cNvSpPr/>
            <p:nvPr/>
          </p:nvSpPr>
          <p:spPr>
            <a:xfrm>
              <a:off x="3348925" y="3556225"/>
              <a:ext cx="776300" cy="567650"/>
            </a:xfrm>
            <a:custGeom>
              <a:avLst/>
              <a:gdLst/>
              <a:ahLst/>
              <a:cxnLst/>
              <a:rect l="l" t="t" r="r" b="b"/>
              <a:pathLst>
                <a:path w="31052" h="22706" extrusionOk="0">
                  <a:moveTo>
                    <a:pt x="30837" y="2477"/>
                  </a:moveTo>
                  <a:cubicBezTo>
                    <a:pt x="30695" y="1560"/>
                    <a:pt x="30159" y="1012"/>
                    <a:pt x="29313" y="905"/>
                  </a:cubicBezTo>
                  <a:cubicBezTo>
                    <a:pt x="27920" y="739"/>
                    <a:pt x="26432" y="596"/>
                    <a:pt x="24753" y="441"/>
                  </a:cubicBezTo>
                  <a:cubicBezTo>
                    <a:pt x="23956" y="381"/>
                    <a:pt x="23134" y="334"/>
                    <a:pt x="22348" y="310"/>
                  </a:cubicBezTo>
                  <a:cubicBezTo>
                    <a:pt x="22015" y="298"/>
                    <a:pt x="21705" y="274"/>
                    <a:pt x="21372" y="262"/>
                  </a:cubicBezTo>
                  <a:lnTo>
                    <a:pt x="19765" y="179"/>
                  </a:lnTo>
                  <a:cubicBezTo>
                    <a:pt x="18455" y="96"/>
                    <a:pt x="17086" y="24"/>
                    <a:pt x="15752" y="0"/>
                  </a:cubicBezTo>
                  <a:lnTo>
                    <a:pt x="15562" y="0"/>
                  </a:lnTo>
                  <a:cubicBezTo>
                    <a:pt x="14371" y="0"/>
                    <a:pt x="13359" y="215"/>
                    <a:pt x="12478" y="667"/>
                  </a:cubicBezTo>
                  <a:cubicBezTo>
                    <a:pt x="12002" y="905"/>
                    <a:pt x="11692" y="1227"/>
                    <a:pt x="11478" y="1679"/>
                  </a:cubicBezTo>
                  <a:cubicBezTo>
                    <a:pt x="11002" y="2727"/>
                    <a:pt x="10716" y="3846"/>
                    <a:pt x="10644" y="4977"/>
                  </a:cubicBezTo>
                  <a:cubicBezTo>
                    <a:pt x="10597" y="5703"/>
                    <a:pt x="10573" y="6454"/>
                    <a:pt x="10549" y="7168"/>
                  </a:cubicBezTo>
                  <a:lnTo>
                    <a:pt x="10513" y="8287"/>
                  </a:lnTo>
                  <a:cubicBezTo>
                    <a:pt x="10513" y="8430"/>
                    <a:pt x="10490" y="8573"/>
                    <a:pt x="10478" y="8728"/>
                  </a:cubicBezTo>
                  <a:cubicBezTo>
                    <a:pt x="10478" y="8775"/>
                    <a:pt x="10466" y="8823"/>
                    <a:pt x="10466" y="8871"/>
                  </a:cubicBezTo>
                  <a:cubicBezTo>
                    <a:pt x="10418" y="8882"/>
                    <a:pt x="10371" y="8882"/>
                    <a:pt x="10335" y="8894"/>
                  </a:cubicBezTo>
                  <a:cubicBezTo>
                    <a:pt x="10168" y="8930"/>
                    <a:pt x="10037" y="8954"/>
                    <a:pt x="9894" y="8966"/>
                  </a:cubicBezTo>
                  <a:cubicBezTo>
                    <a:pt x="9406" y="8990"/>
                    <a:pt x="8858" y="8990"/>
                    <a:pt x="8299" y="8990"/>
                  </a:cubicBezTo>
                  <a:cubicBezTo>
                    <a:pt x="7906" y="8990"/>
                    <a:pt x="7549" y="8990"/>
                    <a:pt x="7204" y="8966"/>
                  </a:cubicBezTo>
                  <a:cubicBezTo>
                    <a:pt x="6668" y="8954"/>
                    <a:pt x="6132" y="8930"/>
                    <a:pt x="5596" y="8906"/>
                  </a:cubicBezTo>
                  <a:cubicBezTo>
                    <a:pt x="4941" y="8882"/>
                    <a:pt x="4275" y="8847"/>
                    <a:pt x="3608" y="8835"/>
                  </a:cubicBezTo>
                  <a:lnTo>
                    <a:pt x="3560" y="8835"/>
                  </a:lnTo>
                  <a:cubicBezTo>
                    <a:pt x="1834" y="8835"/>
                    <a:pt x="476" y="9954"/>
                    <a:pt x="286" y="11561"/>
                  </a:cubicBezTo>
                  <a:cubicBezTo>
                    <a:pt x="48" y="13490"/>
                    <a:pt x="0" y="15574"/>
                    <a:pt x="143" y="17741"/>
                  </a:cubicBezTo>
                  <a:cubicBezTo>
                    <a:pt x="238" y="19419"/>
                    <a:pt x="679" y="19610"/>
                    <a:pt x="1953" y="19800"/>
                  </a:cubicBezTo>
                  <a:cubicBezTo>
                    <a:pt x="2072" y="19824"/>
                    <a:pt x="2227" y="19848"/>
                    <a:pt x="2262" y="19896"/>
                  </a:cubicBezTo>
                  <a:cubicBezTo>
                    <a:pt x="2298" y="19943"/>
                    <a:pt x="2286" y="20086"/>
                    <a:pt x="2262" y="20217"/>
                  </a:cubicBezTo>
                  <a:cubicBezTo>
                    <a:pt x="2251" y="20324"/>
                    <a:pt x="2227" y="20431"/>
                    <a:pt x="2203" y="20539"/>
                  </a:cubicBezTo>
                  <a:cubicBezTo>
                    <a:pt x="2179" y="20670"/>
                    <a:pt x="2143" y="20812"/>
                    <a:pt x="2131" y="20967"/>
                  </a:cubicBezTo>
                  <a:cubicBezTo>
                    <a:pt x="2084" y="21336"/>
                    <a:pt x="2048" y="21765"/>
                    <a:pt x="2060" y="22182"/>
                  </a:cubicBezTo>
                  <a:cubicBezTo>
                    <a:pt x="2072" y="22575"/>
                    <a:pt x="2286" y="22706"/>
                    <a:pt x="2477" y="22706"/>
                  </a:cubicBezTo>
                  <a:cubicBezTo>
                    <a:pt x="2584" y="22706"/>
                    <a:pt x="2715" y="22658"/>
                    <a:pt x="2834" y="22586"/>
                  </a:cubicBezTo>
                  <a:cubicBezTo>
                    <a:pt x="2965" y="22503"/>
                    <a:pt x="3096" y="22396"/>
                    <a:pt x="3239" y="22301"/>
                  </a:cubicBezTo>
                  <a:cubicBezTo>
                    <a:pt x="3322" y="22229"/>
                    <a:pt x="3417" y="22170"/>
                    <a:pt x="3513" y="22110"/>
                  </a:cubicBezTo>
                  <a:cubicBezTo>
                    <a:pt x="4453" y="21467"/>
                    <a:pt x="5227" y="20932"/>
                    <a:pt x="6049" y="20384"/>
                  </a:cubicBezTo>
                  <a:lnTo>
                    <a:pt x="6108" y="20336"/>
                  </a:lnTo>
                  <a:cubicBezTo>
                    <a:pt x="6275" y="20241"/>
                    <a:pt x="6418" y="20122"/>
                    <a:pt x="6584" y="20098"/>
                  </a:cubicBezTo>
                  <a:cubicBezTo>
                    <a:pt x="7084" y="20027"/>
                    <a:pt x="7608" y="20015"/>
                    <a:pt x="8061" y="20015"/>
                  </a:cubicBezTo>
                  <a:cubicBezTo>
                    <a:pt x="8632" y="20003"/>
                    <a:pt x="9216" y="20003"/>
                    <a:pt x="9811" y="20003"/>
                  </a:cubicBezTo>
                  <a:cubicBezTo>
                    <a:pt x="10859" y="19979"/>
                    <a:pt x="11942" y="19979"/>
                    <a:pt x="13002" y="19943"/>
                  </a:cubicBezTo>
                  <a:cubicBezTo>
                    <a:pt x="14097" y="19896"/>
                    <a:pt x="14693" y="19288"/>
                    <a:pt x="14764" y="18110"/>
                  </a:cubicBezTo>
                  <a:cubicBezTo>
                    <a:pt x="14812" y="17360"/>
                    <a:pt x="14883" y="16621"/>
                    <a:pt x="14966" y="15895"/>
                  </a:cubicBezTo>
                  <a:lnTo>
                    <a:pt x="14978" y="15728"/>
                  </a:lnTo>
                  <a:cubicBezTo>
                    <a:pt x="14990" y="15633"/>
                    <a:pt x="15026" y="15538"/>
                    <a:pt x="15050" y="15431"/>
                  </a:cubicBezTo>
                  <a:cubicBezTo>
                    <a:pt x="15050" y="15419"/>
                    <a:pt x="15062" y="15395"/>
                    <a:pt x="15062" y="15371"/>
                  </a:cubicBezTo>
                  <a:lnTo>
                    <a:pt x="15085" y="15371"/>
                  </a:lnTo>
                  <a:cubicBezTo>
                    <a:pt x="15097" y="15371"/>
                    <a:pt x="15121" y="15359"/>
                    <a:pt x="15121" y="15359"/>
                  </a:cubicBezTo>
                  <a:cubicBezTo>
                    <a:pt x="16109" y="15443"/>
                    <a:pt x="17086" y="15514"/>
                    <a:pt x="18062" y="15609"/>
                  </a:cubicBezTo>
                  <a:cubicBezTo>
                    <a:pt x="19265" y="15717"/>
                    <a:pt x="20467" y="15812"/>
                    <a:pt x="21693" y="15919"/>
                  </a:cubicBezTo>
                  <a:cubicBezTo>
                    <a:pt x="22134" y="15967"/>
                    <a:pt x="22432" y="16109"/>
                    <a:pt x="22682" y="16431"/>
                  </a:cubicBezTo>
                  <a:cubicBezTo>
                    <a:pt x="23158" y="17026"/>
                    <a:pt x="23658" y="17622"/>
                    <a:pt x="24146" y="18181"/>
                  </a:cubicBezTo>
                  <a:lnTo>
                    <a:pt x="24265" y="18336"/>
                  </a:lnTo>
                  <a:cubicBezTo>
                    <a:pt x="24682" y="18836"/>
                    <a:pt x="25289" y="19050"/>
                    <a:pt x="25765" y="19169"/>
                  </a:cubicBezTo>
                  <a:cubicBezTo>
                    <a:pt x="25920" y="19205"/>
                    <a:pt x="26039" y="19229"/>
                    <a:pt x="26123" y="19229"/>
                  </a:cubicBezTo>
                  <a:cubicBezTo>
                    <a:pt x="26551" y="19229"/>
                    <a:pt x="26694" y="18896"/>
                    <a:pt x="26765" y="18574"/>
                  </a:cubicBezTo>
                  <a:cubicBezTo>
                    <a:pt x="26837" y="18253"/>
                    <a:pt x="26873" y="17931"/>
                    <a:pt x="26896" y="17622"/>
                  </a:cubicBezTo>
                  <a:cubicBezTo>
                    <a:pt x="26908" y="17526"/>
                    <a:pt x="26908" y="17455"/>
                    <a:pt x="26932" y="17360"/>
                  </a:cubicBezTo>
                  <a:cubicBezTo>
                    <a:pt x="26968" y="16979"/>
                    <a:pt x="27004" y="16586"/>
                    <a:pt x="27027" y="16193"/>
                  </a:cubicBezTo>
                  <a:cubicBezTo>
                    <a:pt x="27051" y="16038"/>
                    <a:pt x="27063" y="15907"/>
                    <a:pt x="27075" y="15752"/>
                  </a:cubicBezTo>
                  <a:cubicBezTo>
                    <a:pt x="27087" y="15752"/>
                    <a:pt x="27123" y="15752"/>
                    <a:pt x="27135" y="15740"/>
                  </a:cubicBezTo>
                  <a:cubicBezTo>
                    <a:pt x="27230" y="15728"/>
                    <a:pt x="27301" y="15717"/>
                    <a:pt x="27373" y="15717"/>
                  </a:cubicBezTo>
                  <a:lnTo>
                    <a:pt x="27420" y="15717"/>
                  </a:lnTo>
                  <a:cubicBezTo>
                    <a:pt x="28325" y="15717"/>
                    <a:pt x="29063" y="15300"/>
                    <a:pt x="29683" y="14883"/>
                  </a:cubicBezTo>
                  <a:cubicBezTo>
                    <a:pt x="30349" y="14431"/>
                    <a:pt x="30683" y="13823"/>
                    <a:pt x="30718" y="13002"/>
                  </a:cubicBezTo>
                  <a:cubicBezTo>
                    <a:pt x="30730" y="12764"/>
                    <a:pt x="30730" y="12526"/>
                    <a:pt x="30730" y="12299"/>
                  </a:cubicBezTo>
                  <a:cubicBezTo>
                    <a:pt x="30730" y="12097"/>
                    <a:pt x="30730" y="11871"/>
                    <a:pt x="30754" y="11668"/>
                  </a:cubicBezTo>
                  <a:cubicBezTo>
                    <a:pt x="30778" y="10966"/>
                    <a:pt x="30814" y="10252"/>
                    <a:pt x="30826" y="9549"/>
                  </a:cubicBezTo>
                  <a:cubicBezTo>
                    <a:pt x="30885" y="7930"/>
                    <a:pt x="30956" y="6263"/>
                    <a:pt x="30992" y="4608"/>
                  </a:cubicBezTo>
                  <a:cubicBezTo>
                    <a:pt x="31052" y="3846"/>
                    <a:pt x="30945" y="3108"/>
                    <a:pt x="30837" y="2477"/>
                  </a:cubicBezTo>
                  <a:close/>
                  <a:moveTo>
                    <a:pt x="30171" y="7120"/>
                  </a:moveTo>
                  <a:cubicBezTo>
                    <a:pt x="30099" y="8132"/>
                    <a:pt x="30040" y="9180"/>
                    <a:pt x="29980" y="10216"/>
                  </a:cubicBezTo>
                  <a:cubicBezTo>
                    <a:pt x="29968" y="10597"/>
                    <a:pt x="29944" y="10966"/>
                    <a:pt x="29933" y="11323"/>
                  </a:cubicBezTo>
                  <a:cubicBezTo>
                    <a:pt x="29921" y="11692"/>
                    <a:pt x="29921" y="12085"/>
                    <a:pt x="29885" y="12454"/>
                  </a:cubicBezTo>
                  <a:cubicBezTo>
                    <a:pt x="29802" y="13812"/>
                    <a:pt x="28742" y="14800"/>
                    <a:pt x="27361" y="14800"/>
                  </a:cubicBezTo>
                  <a:lnTo>
                    <a:pt x="27254" y="14800"/>
                  </a:lnTo>
                  <a:cubicBezTo>
                    <a:pt x="27206" y="14800"/>
                    <a:pt x="27182" y="14788"/>
                    <a:pt x="27135" y="14788"/>
                  </a:cubicBezTo>
                  <a:cubicBezTo>
                    <a:pt x="27075" y="14776"/>
                    <a:pt x="27027" y="14776"/>
                    <a:pt x="26968" y="14752"/>
                  </a:cubicBezTo>
                  <a:lnTo>
                    <a:pt x="26873" y="14752"/>
                  </a:lnTo>
                  <a:cubicBezTo>
                    <a:pt x="26396" y="14752"/>
                    <a:pt x="26289" y="14966"/>
                    <a:pt x="26242" y="15395"/>
                  </a:cubicBezTo>
                  <a:cubicBezTo>
                    <a:pt x="26218" y="15764"/>
                    <a:pt x="26194" y="16145"/>
                    <a:pt x="26182" y="16502"/>
                  </a:cubicBezTo>
                  <a:cubicBezTo>
                    <a:pt x="26182" y="16657"/>
                    <a:pt x="26170" y="16812"/>
                    <a:pt x="26170" y="16979"/>
                  </a:cubicBezTo>
                  <a:lnTo>
                    <a:pt x="26170" y="17122"/>
                  </a:lnTo>
                  <a:cubicBezTo>
                    <a:pt x="26170" y="17229"/>
                    <a:pt x="26170" y="17312"/>
                    <a:pt x="26158" y="17407"/>
                  </a:cubicBezTo>
                  <a:cubicBezTo>
                    <a:pt x="26134" y="17467"/>
                    <a:pt x="26134" y="17538"/>
                    <a:pt x="26134" y="17598"/>
                  </a:cubicBezTo>
                  <a:cubicBezTo>
                    <a:pt x="26111" y="17884"/>
                    <a:pt x="26099" y="18062"/>
                    <a:pt x="25896" y="18134"/>
                  </a:cubicBezTo>
                  <a:cubicBezTo>
                    <a:pt x="25825" y="18169"/>
                    <a:pt x="25753" y="18181"/>
                    <a:pt x="25694" y="18181"/>
                  </a:cubicBezTo>
                  <a:cubicBezTo>
                    <a:pt x="25420" y="18181"/>
                    <a:pt x="25206" y="18003"/>
                    <a:pt x="25063" y="17836"/>
                  </a:cubicBezTo>
                  <a:lnTo>
                    <a:pt x="24837" y="17586"/>
                  </a:lnTo>
                  <a:cubicBezTo>
                    <a:pt x="24265" y="16931"/>
                    <a:pt x="23670" y="16264"/>
                    <a:pt x="23134" y="15574"/>
                  </a:cubicBezTo>
                  <a:cubicBezTo>
                    <a:pt x="22836" y="15193"/>
                    <a:pt x="22491" y="15014"/>
                    <a:pt x="22003" y="15014"/>
                  </a:cubicBezTo>
                  <a:lnTo>
                    <a:pt x="22003" y="15014"/>
                  </a:lnTo>
                  <a:lnTo>
                    <a:pt x="21265" y="15014"/>
                  </a:lnTo>
                  <a:lnTo>
                    <a:pt x="20431" y="15014"/>
                  </a:lnTo>
                  <a:cubicBezTo>
                    <a:pt x="19943" y="15014"/>
                    <a:pt x="19288" y="15014"/>
                    <a:pt x="18634" y="14955"/>
                  </a:cubicBezTo>
                  <a:cubicBezTo>
                    <a:pt x="17562" y="14871"/>
                    <a:pt x="16490" y="14681"/>
                    <a:pt x="15538" y="14514"/>
                  </a:cubicBezTo>
                  <a:cubicBezTo>
                    <a:pt x="15109" y="14443"/>
                    <a:pt x="15097" y="14431"/>
                    <a:pt x="15097" y="13883"/>
                  </a:cubicBezTo>
                  <a:cubicBezTo>
                    <a:pt x="15097" y="12597"/>
                    <a:pt x="14978" y="11538"/>
                    <a:pt x="14704" y="10573"/>
                  </a:cubicBezTo>
                  <a:cubicBezTo>
                    <a:pt x="14466" y="9692"/>
                    <a:pt x="13942" y="9216"/>
                    <a:pt x="13085" y="9097"/>
                  </a:cubicBezTo>
                  <a:cubicBezTo>
                    <a:pt x="12919" y="9085"/>
                    <a:pt x="12740" y="9061"/>
                    <a:pt x="12573" y="9025"/>
                  </a:cubicBezTo>
                  <a:cubicBezTo>
                    <a:pt x="12323" y="8978"/>
                    <a:pt x="12073" y="8942"/>
                    <a:pt x="11823" y="8918"/>
                  </a:cubicBezTo>
                  <a:cubicBezTo>
                    <a:pt x="11502" y="8894"/>
                    <a:pt x="11383" y="8775"/>
                    <a:pt x="11371" y="8501"/>
                  </a:cubicBezTo>
                  <a:lnTo>
                    <a:pt x="11359" y="8228"/>
                  </a:lnTo>
                  <a:cubicBezTo>
                    <a:pt x="11347" y="7704"/>
                    <a:pt x="11311" y="7168"/>
                    <a:pt x="11323" y="6644"/>
                  </a:cubicBezTo>
                  <a:cubicBezTo>
                    <a:pt x="11359" y="5739"/>
                    <a:pt x="11418" y="5049"/>
                    <a:pt x="11502" y="4418"/>
                  </a:cubicBezTo>
                  <a:cubicBezTo>
                    <a:pt x="11585" y="3906"/>
                    <a:pt x="11716" y="3417"/>
                    <a:pt x="11835" y="2929"/>
                  </a:cubicBezTo>
                  <a:cubicBezTo>
                    <a:pt x="11871" y="2822"/>
                    <a:pt x="11895" y="2715"/>
                    <a:pt x="11906" y="2608"/>
                  </a:cubicBezTo>
                  <a:cubicBezTo>
                    <a:pt x="12180" y="1584"/>
                    <a:pt x="13026" y="1262"/>
                    <a:pt x="13847" y="1084"/>
                  </a:cubicBezTo>
                  <a:cubicBezTo>
                    <a:pt x="14550" y="917"/>
                    <a:pt x="15276" y="846"/>
                    <a:pt x="16097" y="846"/>
                  </a:cubicBezTo>
                  <a:cubicBezTo>
                    <a:pt x="16431" y="846"/>
                    <a:pt x="16788" y="858"/>
                    <a:pt x="17169" y="881"/>
                  </a:cubicBezTo>
                  <a:cubicBezTo>
                    <a:pt x="18122" y="965"/>
                    <a:pt x="19098" y="1000"/>
                    <a:pt x="20038" y="1048"/>
                  </a:cubicBezTo>
                  <a:cubicBezTo>
                    <a:pt x="20943" y="1096"/>
                    <a:pt x="21860" y="1143"/>
                    <a:pt x="22789" y="1215"/>
                  </a:cubicBezTo>
                  <a:cubicBezTo>
                    <a:pt x="24313" y="1322"/>
                    <a:pt x="25861" y="1465"/>
                    <a:pt x="27361" y="1620"/>
                  </a:cubicBezTo>
                  <a:cubicBezTo>
                    <a:pt x="27778" y="1655"/>
                    <a:pt x="28194" y="1691"/>
                    <a:pt x="28611" y="1739"/>
                  </a:cubicBezTo>
                  <a:cubicBezTo>
                    <a:pt x="28742" y="1751"/>
                    <a:pt x="28873" y="1774"/>
                    <a:pt x="29016" y="1822"/>
                  </a:cubicBezTo>
                  <a:cubicBezTo>
                    <a:pt x="29075" y="1834"/>
                    <a:pt x="29111" y="1858"/>
                    <a:pt x="29171" y="1870"/>
                  </a:cubicBezTo>
                  <a:cubicBezTo>
                    <a:pt x="29742" y="2001"/>
                    <a:pt x="30040" y="2346"/>
                    <a:pt x="30075" y="2882"/>
                  </a:cubicBezTo>
                  <a:cubicBezTo>
                    <a:pt x="30135" y="3584"/>
                    <a:pt x="30183" y="4263"/>
                    <a:pt x="30230" y="4977"/>
                  </a:cubicBezTo>
                  <a:cubicBezTo>
                    <a:pt x="30242" y="5287"/>
                    <a:pt x="30278" y="5608"/>
                    <a:pt x="30290" y="5930"/>
                  </a:cubicBezTo>
                  <a:cubicBezTo>
                    <a:pt x="30230" y="6334"/>
                    <a:pt x="30206" y="6727"/>
                    <a:pt x="30171" y="7120"/>
                  </a:cubicBezTo>
                  <a:close/>
                  <a:moveTo>
                    <a:pt x="10692" y="19288"/>
                  </a:moveTo>
                  <a:cubicBezTo>
                    <a:pt x="10359" y="19288"/>
                    <a:pt x="10037" y="19300"/>
                    <a:pt x="9704" y="19300"/>
                  </a:cubicBezTo>
                  <a:cubicBezTo>
                    <a:pt x="8692" y="19300"/>
                    <a:pt x="7668" y="19265"/>
                    <a:pt x="6692" y="19253"/>
                  </a:cubicBezTo>
                  <a:lnTo>
                    <a:pt x="6572" y="19253"/>
                  </a:lnTo>
                  <a:cubicBezTo>
                    <a:pt x="6180" y="19253"/>
                    <a:pt x="5953" y="19479"/>
                    <a:pt x="5751" y="19681"/>
                  </a:cubicBezTo>
                  <a:lnTo>
                    <a:pt x="5715" y="19717"/>
                  </a:lnTo>
                  <a:cubicBezTo>
                    <a:pt x="4989" y="20443"/>
                    <a:pt x="4108" y="20979"/>
                    <a:pt x="3191" y="21551"/>
                  </a:cubicBezTo>
                  <a:cubicBezTo>
                    <a:pt x="3096" y="21610"/>
                    <a:pt x="3013" y="21646"/>
                    <a:pt x="2917" y="21705"/>
                  </a:cubicBezTo>
                  <a:cubicBezTo>
                    <a:pt x="2798" y="21396"/>
                    <a:pt x="2858" y="21146"/>
                    <a:pt x="2917" y="20860"/>
                  </a:cubicBezTo>
                  <a:cubicBezTo>
                    <a:pt x="2953" y="20741"/>
                    <a:pt x="2977" y="20622"/>
                    <a:pt x="3001" y="20491"/>
                  </a:cubicBezTo>
                  <a:cubicBezTo>
                    <a:pt x="3013" y="20360"/>
                    <a:pt x="3060" y="20217"/>
                    <a:pt x="3096" y="20086"/>
                  </a:cubicBezTo>
                  <a:cubicBezTo>
                    <a:pt x="3132" y="19979"/>
                    <a:pt x="3179" y="19896"/>
                    <a:pt x="3191" y="19789"/>
                  </a:cubicBezTo>
                  <a:cubicBezTo>
                    <a:pt x="3251" y="19550"/>
                    <a:pt x="3274" y="19312"/>
                    <a:pt x="3143" y="19146"/>
                  </a:cubicBezTo>
                  <a:cubicBezTo>
                    <a:pt x="3024" y="18991"/>
                    <a:pt x="2786" y="18955"/>
                    <a:pt x="2548" y="18943"/>
                  </a:cubicBezTo>
                  <a:lnTo>
                    <a:pt x="2381" y="18943"/>
                  </a:lnTo>
                  <a:lnTo>
                    <a:pt x="2179" y="18943"/>
                  </a:lnTo>
                  <a:lnTo>
                    <a:pt x="1965" y="18943"/>
                  </a:lnTo>
                  <a:lnTo>
                    <a:pt x="1727" y="18943"/>
                  </a:lnTo>
                  <a:cubicBezTo>
                    <a:pt x="1274" y="18907"/>
                    <a:pt x="1072" y="18729"/>
                    <a:pt x="988" y="18300"/>
                  </a:cubicBezTo>
                  <a:cubicBezTo>
                    <a:pt x="917" y="17943"/>
                    <a:pt x="881" y="17598"/>
                    <a:pt x="881" y="17288"/>
                  </a:cubicBezTo>
                  <a:cubicBezTo>
                    <a:pt x="893" y="15836"/>
                    <a:pt x="917" y="14312"/>
                    <a:pt x="953" y="12800"/>
                  </a:cubicBezTo>
                  <a:cubicBezTo>
                    <a:pt x="953" y="12573"/>
                    <a:pt x="1000" y="12335"/>
                    <a:pt x="1036" y="12097"/>
                  </a:cubicBezTo>
                  <a:cubicBezTo>
                    <a:pt x="1048" y="11966"/>
                    <a:pt x="1072" y="11823"/>
                    <a:pt x="1096" y="11692"/>
                  </a:cubicBezTo>
                  <a:cubicBezTo>
                    <a:pt x="1238" y="10264"/>
                    <a:pt x="2548" y="9942"/>
                    <a:pt x="2953" y="9859"/>
                  </a:cubicBezTo>
                  <a:cubicBezTo>
                    <a:pt x="3453" y="9775"/>
                    <a:pt x="3977" y="9775"/>
                    <a:pt x="4382" y="9775"/>
                  </a:cubicBezTo>
                  <a:lnTo>
                    <a:pt x="4572" y="9775"/>
                  </a:lnTo>
                  <a:cubicBezTo>
                    <a:pt x="6751" y="9787"/>
                    <a:pt x="8537" y="9823"/>
                    <a:pt x="10204" y="9859"/>
                  </a:cubicBezTo>
                  <a:cubicBezTo>
                    <a:pt x="11049" y="9883"/>
                    <a:pt x="11930" y="9942"/>
                    <a:pt x="12883" y="10037"/>
                  </a:cubicBezTo>
                  <a:cubicBezTo>
                    <a:pt x="13454" y="10097"/>
                    <a:pt x="13811" y="10430"/>
                    <a:pt x="13966" y="11073"/>
                  </a:cubicBezTo>
                  <a:cubicBezTo>
                    <a:pt x="14335" y="12585"/>
                    <a:pt x="14288" y="14074"/>
                    <a:pt x="14216" y="15359"/>
                  </a:cubicBezTo>
                  <a:cubicBezTo>
                    <a:pt x="14157" y="16145"/>
                    <a:pt x="14097" y="17002"/>
                    <a:pt x="14014" y="17955"/>
                  </a:cubicBezTo>
                  <a:cubicBezTo>
                    <a:pt x="13954" y="18705"/>
                    <a:pt x="13716" y="18955"/>
                    <a:pt x="13002" y="19074"/>
                  </a:cubicBezTo>
                  <a:cubicBezTo>
                    <a:pt x="12168" y="19193"/>
                    <a:pt x="11395" y="19265"/>
                    <a:pt x="10692" y="1928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8" name="Рисунок 47"/>
          <p:cNvPicPr>
            <a:picLocks noChangeAspect="1"/>
          </p:cNvPicPr>
          <p:nvPr/>
        </p:nvPicPr>
        <p:blipFill>
          <a:blip r:embed="rId4"/>
          <a:stretch>
            <a:fillRect/>
          </a:stretch>
        </p:blipFill>
        <p:spPr>
          <a:xfrm rot="21035466">
            <a:off x="492236" y="293952"/>
            <a:ext cx="913110" cy="913110"/>
          </a:xfrm>
          <a:prstGeom prst="rect">
            <a:avLst/>
          </a:prstGeom>
        </p:spPr>
      </p:pic>
      <p:pic>
        <p:nvPicPr>
          <p:cNvPr id="2" name="Рисунок 1"/>
          <p:cNvPicPr>
            <a:picLocks noChangeAspect="1"/>
          </p:cNvPicPr>
          <p:nvPr/>
        </p:nvPicPr>
        <p:blipFill>
          <a:blip r:embed="rId5"/>
          <a:stretch>
            <a:fillRect/>
          </a:stretch>
        </p:blipFill>
        <p:spPr>
          <a:xfrm rot="21362605">
            <a:off x="1777957" y="720816"/>
            <a:ext cx="2249003" cy="3911308"/>
          </a:xfrm>
          <a:prstGeom prst="rect">
            <a:avLst/>
          </a:prstGeom>
        </p:spPr>
      </p:pic>
      <p:pic>
        <p:nvPicPr>
          <p:cNvPr id="3" name="Рисунок 2"/>
          <p:cNvPicPr>
            <a:picLocks noChangeAspect="1"/>
          </p:cNvPicPr>
          <p:nvPr/>
        </p:nvPicPr>
        <p:blipFill>
          <a:blip r:embed="rId6"/>
          <a:stretch>
            <a:fillRect/>
          </a:stretch>
        </p:blipFill>
        <p:spPr>
          <a:xfrm rot="561882">
            <a:off x="4642386" y="900682"/>
            <a:ext cx="2329712" cy="3819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999"/>
                                          </p:stCondLst>
                                        </p:cTn>
                                        <p:tgtEl>
                                          <p:spTgt spid="48"/>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nodeType="afterEffect">
                                  <p:stCondLst>
                                    <p:cond delay="0"/>
                                  </p:stCondLst>
                                  <p:childTnLst>
                                    <p:set>
                                      <p:cBhvr>
                                        <p:cTn id="9" dur="1" fill="hold">
                                          <p:stCondLst>
                                            <p:cond delay="999"/>
                                          </p:stCondLst>
                                        </p:cTn>
                                        <p:tgtEl>
                                          <p:spTgt spid="2"/>
                                        </p:tgtEl>
                                        <p:attrNameLst>
                                          <p:attrName>style.visibility</p:attrName>
                                        </p:attrNameLst>
                                      </p:cBhvr>
                                      <p:to>
                                        <p:strVal val="visible"/>
                                      </p:to>
                                    </p:set>
                                  </p:childTnLst>
                                </p:cTn>
                              </p:par>
                            </p:childTnLst>
                          </p:cTn>
                        </p:par>
                        <p:par>
                          <p:cTn id="10" fill="hold">
                            <p:stCondLst>
                              <p:cond delay="20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90" name="Google Shape;290;p26"/>
          <p:cNvSpPr/>
          <p:nvPr/>
        </p:nvSpPr>
        <p:spPr>
          <a:xfrm>
            <a:off x="442639" y="253991"/>
            <a:ext cx="449818" cy="43245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 name="Рисунок 5"/>
          <p:cNvPicPr>
            <a:picLocks noChangeAspect="1"/>
          </p:cNvPicPr>
          <p:nvPr/>
        </p:nvPicPr>
        <p:blipFill rotWithShape="1">
          <a:blip r:embed="rId3">
            <a:duotone>
              <a:prstClr val="black"/>
              <a:schemeClr val="tx1">
                <a:tint val="45000"/>
                <a:satMod val="400000"/>
              </a:schemeClr>
            </a:duotone>
            <a:extLst>
              <a:ext uri="{BEBA8EAE-BF5A-486C-A8C5-ECC9F3942E4B}">
                <a14:imgProps xmlns:a14="http://schemas.microsoft.com/office/drawing/2010/main" xmlns="">
                  <a14:imgLayer r:embed="rId4">
                    <a14:imgEffect>
                      <a14:backgroundRemoval t="61852" b="88611" l="19323" r="33906"/>
                    </a14:imgEffect>
                  </a14:imgLayer>
                </a14:imgProps>
              </a:ext>
              <a:ext uri="{28A0092B-C50C-407E-A947-70E740481C1C}">
                <a14:useLocalDpi xmlns:a14="http://schemas.microsoft.com/office/drawing/2010/main" xmlns="" val="0"/>
              </a:ext>
            </a:extLst>
          </a:blip>
          <a:srcRect l="18760" t="62290" r="67131" b="12490"/>
          <a:stretch/>
        </p:blipFill>
        <p:spPr>
          <a:xfrm rot="21287080">
            <a:off x="235717" y="4223490"/>
            <a:ext cx="664264" cy="667914"/>
          </a:xfrm>
          <a:prstGeom prst="rect">
            <a:avLst/>
          </a:prstGeom>
        </p:spPr>
      </p:pic>
      <p:pic>
        <p:nvPicPr>
          <p:cNvPr id="47" name="Рисунок 46"/>
          <p:cNvPicPr>
            <a:picLocks noChangeAspect="1"/>
          </p:cNvPicPr>
          <p:nvPr/>
        </p:nvPicPr>
        <p:blipFill rotWithShape="1">
          <a:blip r:embed="rId5">
            <a:duotone>
              <a:prstClr val="black"/>
              <a:schemeClr val="tx1">
                <a:tint val="45000"/>
                <a:satMod val="400000"/>
              </a:schemeClr>
            </a:duotone>
            <a:extLst>
              <a:ext uri="{28A0092B-C50C-407E-A947-70E740481C1C}">
                <a14:useLocalDpi xmlns:a14="http://schemas.microsoft.com/office/drawing/2010/main" xmlns="" val="0"/>
              </a:ext>
            </a:extLst>
          </a:blip>
          <a:srcRect t="65737" r="87054" b="14694"/>
          <a:stretch/>
        </p:blipFill>
        <p:spPr>
          <a:xfrm rot="1026047">
            <a:off x="8458519" y="33698"/>
            <a:ext cx="680889" cy="578960"/>
          </a:xfrm>
          <a:prstGeom prst="rect">
            <a:avLst/>
          </a:prstGeom>
        </p:spPr>
      </p:pic>
      <p:sp>
        <p:nvSpPr>
          <p:cNvPr id="48" name="Google Shape;358;p29"/>
          <p:cNvSpPr/>
          <p:nvPr/>
        </p:nvSpPr>
        <p:spPr>
          <a:xfrm>
            <a:off x="7857115" y="245407"/>
            <a:ext cx="466831" cy="44879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59;p29"/>
          <p:cNvSpPr/>
          <p:nvPr/>
        </p:nvSpPr>
        <p:spPr>
          <a:xfrm rot="2006702">
            <a:off x="8223555" y="4162827"/>
            <a:ext cx="588826" cy="566095"/>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Рисунок 1"/>
          <p:cNvPicPr>
            <a:picLocks noChangeAspect="1"/>
          </p:cNvPicPr>
          <p:nvPr/>
        </p:nvPicPr>
        <p:blipFill rotWithShape="1">
          <a:blip r:embed="rId6"/>
          <a:srcRect t="79133"/>
          <a:stretch/>
        </p:blipFill>
        <p:spPr>
          <a:xfrm>
            <a:off x="970214" y="4410695"/>
            <a:ext cx="2635284" cy="563767"/>
          </a:xfrm>
          <a:prstGeom prst="rect">
            <a:avLst/>
          </a:prstGeom>
        </p:spPr>
      </p:pic>
      <p:pic>
        <p:nvPicPr>
          <p:cNvPr id="3" name="Рисунок 2"/>
          <p:cNvPicPr>
            <a:picLocks noChangeAspect="1"/>
          </p:cNvPicPr>
          <p:nvPr/>
        </p:nvPicPr>
        <p:blipFill rotWithShape="1">
          <a:blip r:embed="rId7"/>
          <a:srcRect l="1" t="5204" r="-1" b="17344"/>
          <a:stretch/>
        </p:blipFill>
        <p:spPr>
          <a:xfrm rot="21332442">
            <a:off x="1100029" y="253991"/>
            <a:ext cx="2375654" cy="4021986"/>
          </a:xfrm>
          <a:prstGeom prst="rect">
            <a:avLst/>
          </a:prstGeom>
        </p:spPr>
      </p:pic>
      <p:pic>
        <p:nvPicPr>
          <p:cNvPr id="4" name="Рисунок 3"/>
          <p:cNvPicPr>
            <a:picLocks noChangeAspect="1"/>
          </p:cNvPicPr>
          <p:nvPr/>
        </p:nvPicPr>
        <p:blipFill rotWithShape="1">
          <a:blip r:embed="rId8"/>
          <a:srcRect t="6549" b="10978"/>
          <a:stretch/>
        </p:blipFill>
        <p:spPr>
          <a:xfrm rot="278926">
            <a:off x="4874053" y="253992"/>
            <a:ext cx="2375654" cy="4021986"/>
          </a:xfrm>
          <a:prstGeom prst="rect">
            <a:avLst/>
          </a:prstGeom>
        </p:spPr>
      </p:pic>
      <p:pic>
        <p:nvPicPr>
          <p:cNvPr id="5" name="Рисунок 4"/>
          <p:cNvPicPr>
            <a:picLocks noChangeAspect="1"/>
          </p:cNvPicPr>
          <p:nvPr/>
        </p:nvPicPr>
        <p:blipFill rotWithShape="1">
          <a:blip r:embed="rId9"/>
          <a:srcRect t="76681"/>
          <a:stretch/>
        </p:blipFill>
        <p:spPr>
          <a:xfrm>
            <a:off x="4874054" y="4445874"/>
            <a:ext cx="2375654" cy="55793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1000"/>
                                        <p:tgtEl>
                                          <p:spTgt spid="3"/>
                                        </p:tgtEl>
                                      </p:cBhvr>
                                    </p:animEffect>
                                  </p:childTnLst>
                                </p:cTn>
                              </p:par>
                            </p:childTnLst>
                          </p:cTn>
                        </p:par>
                        <p:par>
                          <p:cTn id="8" fill="hold">
                            <p:stCondLst>
                              <p:cond delay="1000"/>
                            </p:stCondLst>
                            <p:childTnLst>
                              <p:par>
                                <p:cTn id="9" presetID="21"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heel(1)">
                                      <p:cBhvr>
                                        <p:cTn id="1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5" name="Google Shape;335;p28"/>
          <p:cNvSpPr/>
          <p:nvPr/>
        </p:nvSpPr>
        <p:spPr>
          <a:xfrm>
            <a:off x="2225862" y="1540803"/>
            <a:ext cx="4259476" cy="411877"/>
          </a:xfrm>
          <a:custGeom>
            <a:avLst/>
            <a:gdLst/>
            <a:ahLst/>
            <a:cxnLst/>
            <a:rect l="l" t="t" r="r" b="b"/>
            <a:pathLst>
              <a:path w="17860" h="1727" fill="none" extrusionOk="0">
                <a:moveTo>
                  <a:pt x="17860" y="1465"/>
                </a:moveTo>
                <a:cubicBezTo>
                  <a:pt x="17550" y="989"/>
                  <a:pt x="16717" y="453"/>
                  <a:pt x="16110" y="429"/>
                </a:cubicBezTo>
                <a:cubicBezTo>
                  <a:pt x="15193" y="417"/>
                  <a:pt x="14871" y="1727"/>
                  <a:pt x="13979" y="1715"/>
                </a:cubicBezTo>
                <a:cubicBezTo>
                  <a:pt x="13133" y="1703"/>
                  <a:pt x="13074" y="512"/>
                  <a:pt x="12121" y="274"/>
                </a:cubicBezTo>
                <a:cubicBezTo>
                  <a:pt x="11002" y="1"/>
                  <a:pt x="10645" y="1536"/>
                  <a:pt x="9347" y="1417"/>
                </a:cubicBezTo>
                <a:cubicBezTo>
                  <a:pt x="8335" y="1322"/>
                  <a:pt x="8228" y="346"/>
                  <a:pt x="7263" y="405"/>
                </a:cubicBezTo>
                <a:cubicBezTo>
                  <a:pt x="6299" y="465"/>
                  <a:pt x="6192" y="1441"/>
                  <a:pt x="5251" y="1489"/>
                </a:cubicBezTo>
                <a:cubicBezTo>
                  <a:pt x="4203" y="1536"/>
                  <a:pt x="4120" y="310"/>
                  <a:pt x="3037" y="346"/>
                </a:cubicBezTo>
                <a:cubicBezTo>
                  <a:pt x="2215" y="370"/>
                  <a:pt x="1858" y="1084"/>
                  <a:pt x="691" y="1060"/>
                </a:cubicBezTo>
                <a:cubicBezTo>
                  <a:pt x="393" y="1060"/>
                  <a:pt x="155" y="1001"/>
                  <a:pt x="1" y="953"/>
                </a:cubicBezTo>
              </a:path>
            </a:pathLst>
          </a:custGeom>
          <a:noFill/>
          <a:ln w="285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8"/>
          <p:cNvSpPr/>
          <p:nvPr/>
        </p:nvSpPr>
        <p:spPr>
          <a:xfrm>
            <a:off x="181073" y="-150901"/>
            <a:ext cx="1213505" cy="121350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8" name="Рисунок 37"/>
          <p:cNvPicPr>
            <a:picLocks noChangeAspect="1"/>
          </p:cNvPicPr>
          <p:nvPr/>
        </p:nvPicPr>
        <p:blipFill>
          <a:blip r:embed="rId3"/>
          <a:stretch>
            <a:fillRect/>
          </a:stretch>
        </p:blipFill>
        <p:spPr>
          <a:xfrm>
            <a:off x="1205011" y="3603554"/>
            <a:ext cx="817125" cy="994761"/>
          </a:xfrm>
          <a:prstGeom prst="rect">
            <a:avLst/>
          </a:prstGeom>
        </p:spPr>
      </p:pic>
      <p:grpSp>
        <p:nvGrpSpPr>
          <p:cNvPr id="3" name="Google Shape;362;p29"/>
          <p:cNvGrpSpPr/>
          <p:nvPr/>
        </p:nvGrpSpPr>
        <p:grpSpPr>
          <a:xfrm rot="20611383">
            <a:off x="522326" y="401218"/>
            <a:ext cx="1251332" cy="886899"/>
            <a:chOff x="3348925" y="3556225"/>
            <a:chExt cx="776300" cy="567650"/>
          </a:xfrm>
        </p:grpSpPr>
        <p:sp>
          <p:nvSpPr>
            <p:cNvPr id="42" name="Google Shape;363;p29"/>
            <p:cNvSpPr/>
            <p:nvPr/>
          </p:nvSpPr>
          <p:spPr>
            <a:xfrm>
              <a:off x="3628125" y="3573200"/>
              <a:ext cx="481025" cy="443825"/>
            </a:xfrm>
            <a:custGeom>
              <a:avLst/>
              <a:gdLst/>
              <a:ahLst/>
              <a:cxnLst/>
              <a:rect l="l" t="t" r="r" b="b"/>
              <a:pathLst>
                <a:path w="19241" h="17753" extrusionOk="0">
                  <a:moveTo>
                    <a:pt x="19241" y="5274"/>
                  </a:moveTo>
                  <a:cubicBezTo>
                    <a:pt x="19157" y="6656"/>
                    <a:pt x="19050" y="8096"/>
                    <a:pt x="18955" y="9537"/>
                  </a:cubicBezTo>
                  <a:cubicBezTo>
                    <a:pt x="18919" y="10287"/>
                    <a:pt x="18931" y="11049"/>
                    <a:pt x="18884" y="11787"/>
                  </a:cubicBezTo>
                  <a:cubicBezTo>
                    <a:pt x="18800" y="13275"/>
                    <a:pt x="17610" y="14335"/>
                    <a:pt x="16098" y="14276"/>
                  </a:cubicBezTo>
                  <a:cubicBezTo>
                    <a:pt x="15990" y="14276"/>
                    <a:pt x="15907" y="14228"/>
                    <a:pt x="15800" y="14228"/>
                  </a:cubicBezTo>
                  <a:cubicBezTo>
                    <a:pt x="15371" y="14216"/>
                    <a:pt x="15264" y="14287"/>
                    <a:pt x="15240" y="14740"/>
                  </a:cubicBezTo>
                  <a:cubicBezTo>
                    <a:pt x="15193" y="15252"/>
                    <a:pt x="15181" y="15776"/>
                    <a:pt x="15145" y="16312"/>
                  </a:cubicBezTo>
                  <a:cubicBezTo>
                    <a:pt x="15145" y="16466"/>
                    <a:pt x="15145" y="16609"/>
                    <a:pt x="15121" y="16764"/>
                  </a:cubicBezTo>
                  <a:cubicBezTo>
                    <a:pt x="15074" y="17074"/>
                    <a:pt x="15121" y="17478"/>
                    <a:pt x="14764" y="17609"/>
                  </a:cubicBezTo>
                  <a:cubicBezTo>
                    <a:pt x="14371" y="17752"/>
                    <a:pt x="14014" y="17562"/>
                    <a:pt x="13764" y="17264"/>
                  </a:cubicBezTo>
                  <a:cubicBezTo>
                    <a:pt x="13097" y="16526"/>
                    <a:pt x="12419" y="15776"/>
                    <a:pt x="11811" y="14990"/>
                  </a:cubicBezTo>
                  <a:cubicBezTo>
                    <a:pt x="11526" y="14633"/>
                    <a:pt x="11228" y="14478"/>
                    <a:pt x="10799" y="14478"/>
                  </a:cubicBezTo>
                  <a:cubicBezTo>
                    <a:pt x="9668" y="14478"/>
                    <a:pt x="8549" y="14514"/>
                    <a:pt x="7442" y="14442"/>
                  </a:cubicBezTo>
                  <a:cubicBezTo>
                    <a:pt x="6394" y="14359"/>
                    <a:pt x="5358" y="14180"/>
                    <a:pt x="4334" y="14002"/>
                  </a:cubicBezTo>
                  <a:cubicBezTo>
                    <a:pt x="3810" y="13918"/>
                    <a:pt x="3763" y="13811"/>
                    <a:pt x="3763" y="13216"/>
                  </a:cubicBezTo>
                  <a:cubicBezTo>
                    <a:pt x="3763" y="12121"/>
                    <a:pt x="3679" y="11025"/>
                    <a:pt x="3394" y="9954"/>
                  </a:cubicBezTo>
                  <a:cubicBezTo>
                    <a:pt x="3179" y="9168"/>
                    <a:pt x="2727" y="8703"/>
                    <a:pt x="1905" y="8608"/>
                  </a:cubicBezTo>
                  <a:cubicBezTo>
                    <a:pt x="1489" y="8549"/>
                    <a:pt x="1072" y="8453"/>
                    <a:pt x="643" y="8430"/>
                  </a:cubicBezTo>
                  <a:cubicBezTo>
                    <a:pt x="286" y="8394"/>
                    <a:pt x="72" y="8227"/>
                    <a:pt x="60" y="7870"/>
                  </a:cubicBezTo>
                  <a:cubicBezTo>
                    <a:pt x="24" y="7251"/>
                    <a:pt x="0" y="6620"/>
                    <a:pt x="12" y="6001"/>
                  </a:cubicBezTo>
                  <a:cubicBezTo>
                    <a:pt x="48" y="5251"/>
                    <a:pt x="84" y="4501"/>
                    <a:pt x="191" y="3750"/>
                  </a:cubicBezTo>
                  <a:cubicBezTo>
                    <a:pt x="286" y="3143"/>
                    <a:pt x="441" y="2536"/>
                    <a:pt x="608" y="1941"/>
                  </a:cubicBezTo>
                  <a:cubicBezTo>
                    <a:pt x="881" y="881"/>
                    <a:pt x="1727" y="488"/>
                    <a:pt x="2643" y="286"/>
                  </a:cubicBezTo>
                  <a:cubicBezTo>
                    <a:pt x="3751" y="36"/>
                    <a:pt x="4870" y="0"/>
                    <a:pt x="6001" y="95"/>
                  </a:cubicBezTo>
                  <a:cubicBezTo>
                    <a:pt x="7870" y="226"/>
                    <a:pt x="9752" y="286"/>
                    <a:pt x="11609" y="417"/>
                  </a:cubicBezTo>
                  <a:cubicBezTo>
                    <a:pt x="13538" y="548"/>
                    <a:pt x="15490" y="750"/>
                    <a:pt x="17431" y="929"/>
                  </a:cubicBezTo>
                  <a:cubicBezTo>
                    <a:pt x="17622" y="941"/>
                    <a:pt x="17812" y="1012"/>
                    <a:pt x="18003" y="1060"/>
                  </a:cubicBezTo>
                  <a:cubicBezTo>
                    <a:pt x="18598" y="1203"/>
                    <a:pt x="18979" y="1584"/>
                    <a:pt x="19015" y="2203"/>
                  </a:cubicBezTo>
                  <a:cubicBezTo>
                    <a:pt x="19110" y="3203"/>
                    <a:pt x="19169" y="4203"/>
                    <a:pt x="19241" y="5274"/>
                  </a:cubicBezTo>
                  <a:close/>
                  <a:moveTo>
                    <a:pt x="9549" y="11585"/>
                  </a:moveTo>
                  <a:cubicBezTo>
                    <a:pt x="9609" y="11585"/>
                    <a:pt x="9763" y="11597"/>
                    <a:pt x="9894" y="11537"/>
                  </a:cubicBezTo>
                  <a:cubicBezTo>
                    <a:pt x="11025" y="11061"/>
                    <a:pt x="11907" y="10347"/>
                    <a:pt x="12228" y="9096"/>
                  </a:cubicBezTo>
                  <a:cubicBezTo>
                    <a:pt x="12395" y="8430"/>
                    <a:pt x="12264" y="8192"/>
                    <a:pt x="11609" y="8144"/>
                  </a:cubicBezTo>
                  <a:cubicBezTo>
                    <a:pt x="10442" y="8084"/>
                    <a:pt x="9263" y="8072"/>
                    <a:pt x="8097" y="8049"/>
                  </a:cubicBezTo>
                  <a:cubicBezTo>
                    <a:pt x="7573" y="8049"/>
                    <a:pt x="7239" y="8489"/>
                    <a:pt x="7287" y="9001"/>
                  </a:cubicBezTo>
                  <a:cubicBezTo>
                    <a:pt x="7311" y="9263"/>
                    <a:pt x="7382" y="9501"/>
                    <a:pt x="7406" y="9751"/>
                  </a:cubicBezTo>
                  <a:cubicBezTo>
                    <a:pt x="7549" y="11001"/>
                    <a:pt x="8573" y="11525"/>
                    <a:pt x="9549" y="11585"/>
                  </a:cubicBezTo>
                  <a:close/>
                  <a:moveTo>
                    <a:pt x="6799" y="6108"/>
                  </a:moveTo>
                  <a:lnTo>
                    <a:pt x="6799" y="6108"/>
                  </a:lnTo>
                  <a:lnTo>
                    <a:pt x="6799" y="5953"/>
                  </a:lnTo>
                  <a:cubicBezTo>
                    <a:pt x="6799" y="5620"/>
                    <a:pt x="6739" y="5346"/>
                    <a:pt x="6358" y="5298"/>
                  </a:cubicBezTo>
                  <a:cubicBezTo>
                    <a:pt x="6084" y="5274"/>
                    <a:pt x="5870" y="5513"/>
                    <a:pt x="5822" y="5894"/>
                  </a:cubicBezTo>
                  <a:cubicBezTo>
                    <a:pt x="5799" y="5965"/>
                    <a:pt x="5799" y="6048"/>
                    <a:pt x="5799" y="6120"/>
                  </a:cubicBezTo>
                  <a:cubicBezTo>
                    <a:pt x="5799" y="6608"/>
                    <a:pt x="6013" y="7013"/>
                    <a:pt x="6275" y="7025"/>
                  </a:cubicBezTo>
                  <a:cubicBezTo>
                    <a:pt x="6561" y="7060"/>
                    <a:pt x="6763" y="6703"/>
                    <a:pt x="6799" y="6167"/>
                  </a:cubicBezTo>
                  <a:close/>
                  <a:moveTo>
                    <a:pt x="14240" y="5536"/>
                  </a:moveTo>
                  <a:cubicBezTo>
                    <a:pt x="13383" y="5608"/>
                    <a:pt x="13121" y="6120"/>
                    <a:pt x="13526" y="6822"/>
                  </a:cubicBezTo>
                  <a:cubicBezTo>
                    <a:pt x="13597" y="6941"/>
                    <a:pt x="13752" y="7072"/>
                    <a:pt x="13859" y="7072"/>
                  </a:cubicBezTo>
                  <a:cubicBezTo>
                    <a:pt x="13954" y="7072"/>
                    <a:pt x="14121" y="6941"/>
                    <a:pt x="14181" y="6822"/>
                  </a:cubicBezTo>
                  <a:cubicBezTo>
                    <a:pt x="14359" y="6417"/>
                    <a:pt x="14371" y="6013"/>
                    <a:pt x="14240" y="553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64;p29"/>
            <p:cNvSpPr/>
            <p:nvPr/>
          </p:nvSpPr>
          <p:spPr>
            <a:xfrm>
              <a:off x="3367375" y="3796725"/>
              <a:ext cx="342025" cy="307200"/>
            </a:xfrm>
            <a:custGeom>
              <a:avLst/>
              <a:gdLst/>
              <a:ahLst/>
              <a:cxnLst/>
              <a:rect l="l" t="t" r="r" b="b"/>
              <a:pathLst>
                <a:path w="13681" h="12288" extrusionOk="0">
                  <a:moveTo>
                    <a:pt x="2108" y="12288"/>
                  </a:moveTo>
                  <a:cubicBezTo>
                    <a:pt x="1798" y="11704"/>
                    <a:pt x="2048" y="11276"/>
                    <a:pt x="2096" y="10835"/>
                  </a:cubicBezTo>
                  <a:cubicBezTo>
                    <a:pt x="2108" y="10597"/>
                    <a:pt x="2239" y="10359"/>
                    <a:pt x="2286" y="10121"/>
                  </a:cubicBezTo>
                  <a:cubicBezTo>
                    <a:pt x="2405" y="9621"/>
                    <a:pt x="2298" y="9490"/>
                    <a:pt x="1798" y="9466"/>
                  </a:cubicBezTo>
                  <a:cubicBezTo>
                    <a:pt x="1524" y="9454"/>
                    <a:pt x="1251" y="9490"/>
                    <a:pt x="977" y="9466"/>
                  </a:cubicBezTo>
                  <a:cubicBezTo>
                    <a:pt x="453" y="9430"/>
                    <a:pt x="203" y="9216"/>
                    <a:pt x="96" y="8716"/>
                  </a:cubicBezTo>
                  <a:cubicBezTo>
                    <a:pt x="24" y="8371"/>
                    <a:pt x="0" y="8013"/>
                    <a:pt x="0" y="7668"/>
                  </a:cubicBezTo>
                  <a:cubicBezTo>
                    <a:pt x="12" y="6168"/>
                    <a:pt x="24" y="4680"/>
                    <a:pt x="72" y="3180"/>
                  </a:cubicBezTo>
                  <a:cubicBezTo>
                    <a:pt x="84" y="2799"/>
                    <a:pt x="155" y="2429"/>
                    <a:pt x="191" y="2060"/>
                  </a:cubicBezTo>
                  <a:cubicBezTo>
                    <a:pt x="322" y="810"/>
                    <a:pt x="1286" y="239"/>
                    <a:pt x="2167" y="108"/>
                  </a:cubicBezTo>
                  <a:cubicBezTo>
                    <a:pt x="2703" y="13"/>
                    <a:pt x="3263" y="1"/>
                    <a:pt x="3799" y="1"/>
                  </a:cubicBezTo>
                  <a:cubicBezTo>
                    <a:pt x="5680" y="13"/>
                    <a:pt x="7561" y="48"/>
                    <a:pt x="9430" y="96"/>
                  </a:cubicBezTo>
                  <a:cubicBezTo>
                    <a:pt x="10323" y="120"/>
                    <a:pt x="11228" y="179"/>
                    <a:pt x="12121" y="274"/>
                  </a:cubicBezTo>
                  <a:cubicBezTo>
                    <a:pt x="12788" y="334"/>
                    <a:pt x="13181" y="751"/>
                    <a:pt x="13347" y="1406"/>
                  </a:cubicBezTo>
                  <a:cubicBezTo>
                    <a:pt x="13681" y="2834"/>
                    <a:pt x="13681" y="4275"/>
                    <a:pt x="13597" y="5739"/>
                  </a:cubicBezTo>
                  <a:cubicBezTo>
                    <a:pt x="13538" y="6609"/>
                    <a:pt x="13466" y="7478"/>
                    <a:pt x="13395" y="8359"/>
                  </a:cubicBezTo>
                  <a:cubicBezTo>
                    <a:pt x="13312" y="9156"/>
                    <a:pt x="13062" y="9466"/>
                    <a:pt x="12264" y="9609"/>
                  </a:cubicBezTo>
                  <a:cubicBezTo>
                    <a:pt x="11502" y="9740"/>
                    <a:pt x="10728" y="9811"/>
                    <a:pt x="9954" y="9823"/>
                  </a:cubicBezTo>
                  <a:cubicBezTo>
                    <a:pt x="8585" y="9859"/>
                    <a:pt x="7216" y="9811"/>
                    <a:pt x="5834" y="9788"/>
                  </a:cubicBezTo>
                  <a:cubicBezTo>
                    <a:pt x="5477" y="9764"/>
                    <a:pt x="5287" y="9978"/>
                    <a:pt x="5072" y="10180"/>
                  </a:cubicBezTo>
                  <a:cubicBezTo>
                    <a:pt x="4227" y="11038"/>
                    <a:pt x="3179" y="11633"/>
                    <a:pt x="2108" y="12288"/>
                  </a:cubicBezTo>
                  <a:close/>
                  <a:moveTo>
                    <a:pt x="8752" y="5894"/>
                  </a:moveTo>
                  <a:cubicBezTo>
                    <a:pt x="8490" y="5858"/>
                    <a:pt x="8240" y="5811"/>
                    <a:pt x="8001" y="5799"/>
                  </a:cubicBezTo>
                  <a:cubicBezTo>
                    <a:pt x="7216" y="5751"/>
                    <a:pt x="6406" y="5739"/>
                    <a:pt x="5620" y="5680"/>
                  </a:cubicBezTo>
                  <a:cubicBezTo>
                    <a:pt x="5275" y="5656"/>
                    <a:pt x="5132" y="5870"/>
                    <a:pt x="5025" y="6132"/>
                  </a:cubicBezTo>
                  <a:cubicBezTo>
                    <a:pt x="4846" y="6597"/>
                    <a:pt x="5358" y="7978"/>
                    <a:pt x="6049" y="8204"/>
                  </a:cubicBezTo>
                  <a:cubicBezTo>
                    <a:pt x="7168" y="8573"/>
                    <a:pt x="8823" y="7442"/>
                    <a:pt x="8835" y="6275"/>
                  </a:cubicBezTo>
                  <a:cubicBezTo>
                    <a:pt x="8835" y="6168"/>
                    <a:pt x="8787" y="6049"/>
                    <a:pt x="8752" y="5894"/>
                  </a:cubicBezTo>
                  <a:close/>
                  <a:moveTo>
                    <a:pt x="3703" y="3132"/>
                  </a:moveTo>
                  <a:cubicBezTo>
                    <a:pt x="3358" y="3596"/>
                    <a:pt x="3287" y="4013"/>
                    <a:pt x="3406" y="4454"/>
                  </a:cubicBezTo>
                  <a:cubicBezTo>
                    <a:pt x="3429" y="4573"/>
                    <a:pt x="3596" y="4715"/>
                    <a:pt x="3703" y="4715"/>
                  </a:cubicBezTo>
                  <a:cubicBezTo>
                    <a:pt x="3810" y="4715"/>
                    <a:pt x="4001" y="4608"/>
                    <a:pt x="4025" y="4501"/>
                  </a:cubicBezTo>
                  <a:cubicBezTo>
                    <a:pt x="4144" y="4037"/>
                    <a:pt x="4144" y="3572"/>
                    <a:pt x="3703" y="3132"/>
                  </a:cubicBezTo>
                  <a:close/>
                  <a:moveTo>
                    <a:pt x="9835" y="3156"/>
                  </a:moveTo>
                  <a:cubicBezTo>
                    <a:pt x="9490" y="3537"/>
                    <a:pt x="9561" y="3906"/>
                    <a:pt x="9644" y="4263"/>
                  </a:cubicBezTo>
                  <a:cubicBezTo>
                    <a:pt x="9668" y="4382"/>
                    <a:pt x="9847" y="4561"/>
                    <a:pt x="9906" y="4549"/>
                  </a:cubicBezTo>
                  <a:cubicBezTo>
                    <a:pt x="10037" y="4501"/>
                    <a:pt x="10240" y="4382"/>
                    <a:pt x="10264" y="4263"/>
                  </a:cubicBezTo>
                  <a:cubicBezTo>
                    <a:pt x="10359" y="3858"/>
                    <a:pt x="10276" y="3477"/>
                    <a:pt x="9835" y="315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65;p29"/>
            <p:cNvSpPr/>
            <p:nvPr/>
          </p:nvSpPr>
          <p:spPr>
            <a:xfrm>
              <a:off x="3809400" y="3775000"/>
              <a:ext cx="128600" cy="88125"/>
            </a:xfrm>
            <a:custGeom>
              <a:avLst/>
              <a:gdLst/>
              <a:ahLst/>
              <a:cxnLst/>
              <a:rect l="l" t="t" r="r" b="b"/>
              <a:pathLst>
                <a:path w="5144" h="3525" extrusionOk="0">
                  <a:moveTo>
                    <a:pt x="2298" y="3513"/>
                  </a:moveTo>
                  <a:cubicBezTo>
                    <a:pt x="1322" y="3453"/>
                    <a:pt x="298" y="2929"/>
                    <a:pt x="155" y="1691"/>
                  </a:cubicBezTo>
                  <a:cubicBezTo>
                    <a:pt x="131" y="1441"/>
                    <a:pt x="60" y="1203"/>
                    <a:pt x="36" y="953"/>
                  </a:cubicBezTo>
                  <a:cubicBezTo>
                    <a:pt x="0" y="429"/>
                    <a:pt x="334" y="0"/>
                    <a:pt x="846" y="0"/>
                  </a:cubicBezTo>
                  <a:cubicBezTo>
                    <a:pt x="2024" y="0"/>
                    <a:pt x="3179" y="24"/>
                    <a:pt x="4358" y="84"/>
                  </a:cubicBezTo>
                  <a:cubicBezTo>
                    <a:pt x="5013" y="120"/>
                    <a:pt x="5144" y="370"/>
                    <a:pt x="4977" y="1036"/>
                  </a:cubicBezTo>
                  <a:cubicBezTo>
                    <a:pt x="4667" y="2286"/>
                    <a:pt x="3774" y="3001"/>
                    <a:pt x="2643" y="3477"/>
                  </a:cubicBezTo>
                  <a:cubicBezTo>
                    <a:pt x="2524" y="3525"/>
                    <a:pt x="2358" y="3513"/>
                    <a:pt x="2298" y="3513"/>
                  </a:cubicBezTo>
                  <a:close/>
                  <a:moveTo>
                    <a:pt x="4429" y="870"/>
                  </a:moveTo>
                  <a:cubicBezTo>
                    <a:pt x="4203" y="798"/>
                    <a:pt x="4048" y="715"/>
                    <a:pt x="3882" y="691"/>
                  </a:cubicBezTo>
                  <a:cubicBezTo>
                    <a:pt x="3108" y="631"/>
                    <a:pt x="2334" y="584"/>
                    <a:pt x="1572" y="572"/>
                  </a:cubicBezTo>
                  <a:cubicBezTo>
                    <a:pt x="1346" y="572"/>
                    <a:pt x="1131" y="631"/>
                    <a:pt x="917" y="727"/>
                  </a:cubicBezTo>
                  <a:cubicBezTo>
                    <a:pt x="798" y="774"/>
                    <a:pt x="667" y="905"/>
                    <a:pt x="631" y="1024"/>
                  </a:cubicBezTo>
                  <a:cubicBezTo>
                    <a:pt x="357" y="2036"/>
                    <a:pt x="1429" y="3179"/>
                    <a:pt x="2441" y="2894"/>
                  </a:cubicBezTo>
                  <a:cubicBezTo>
                    <a:pt x="3405" y="2620"/>
                    <a:pt x="4179" y="2048"/>
                    <a:pt x="4429" y="8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66;p29"/>
            <p:cNvSpPr/>
            <p:nvPr/>
          </p:nvSpPr>
          <p:spPr>
            <a:xfrm>
              <a:off x="3772775" y="3705350"/>
              <a:ext cx="25325" cy="44375"/>
            </a:xfrm>
            <a:custGeom>
              <a:avLst/>
              <a:gdLst/>
              <a:ahLst/>
              <a:cxnLst/>
              <a:rect l="l" t="t" r="r" b="b"/>
              <a:pathLst>
                <a:path w="1013" h="1775" extrusionOk="0">
                  <a:moveTo>
                    <a:pt x="1013" y="822"/>
                  </a:moveTo>
                  <a:lnTo>
                    <a:pt x="1013" y="893"/>
                  </a:lnTo>
                  <a:cubicBezTo>
                    <a:pt x="977" y="1429"/>
                    <a:pt x="775" y="1774"/>
                    <a:pt x="489" y="1751"/>
                  </a:cubicBezTo>
                  <a:cubicBezTo>
                    <a:pt x="215" y="1727"/>
                    <a:pt x="1" y="1334"/>
                    <a:pt x="13" y="846"/>
                  </a:cubicBezTo>
                  <a:cubicBezTo>
                    <a:pt x="13" y="774"/>
                    <a:pt x="13" y="691"/>
                    <a:pt x="36" y="620"/>
                  </a:cubicBezTo>
                  <a:cubicBezTo>
                    <a:pt x="84" y="239"/>
                    <a:pt x="298" y="0"/>
                    <a:pt x="572" y="24"/>
                  </a:cubicBezTo>
                  <a:cubicBezTo>
                    <a:pt x="953" y="72"/>
                    <a:pt x="1013" y="358"/>
                    <a:pt x="1013" y="679"/>
                  </a:cubicBezTo>
                  <a:lnTo>
                    <a:pt x="1013" y="82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67;p29"/>
            <p:cNvSpPr/>
            <p:nvPr/>
          </p:nvSpPr>
          <p:spPr>
            <a:xfrm>
              <a:off x="3956125" y="3711600"/>
              <a:ext cx="31300" cy="38425"/>
            </a:xfrm>
            <a:custGeom>
              <a:avLst/>
              <a:gdLst/>
              <a:ahLst/>
              <a:cxnLst/>
              <a:rect l="l" t="t" r="r" b="b"/>
              <a:pathLst>
                <a:path w="1252" h="1537" extrusionOk="0">
                  <a:moveTo>
                    <a:pt x="1120" y="0"/>
                  </a:moveTo>
                  <a:cubicBezTo>
                    <a:pt x="1251" y="465"/>
                    <a:pt x="1239" y="881"/>
                    <a:pt x="1061" y="1286"/>
                  </a:cubicBezTo>
                  <a:cubicBezTo>
                    <a:pt x="1013" y="1405"/>
                    <a:pt x="858" y="1536"/>
                    <a:pt x="739" y="1536"/>
                  </a:cubicBezTo>
                  <a:cubicBezTo>
                    <a:pt x="620" y="1536"/>
                    <a:pt x="465" y="1405"/>
                    <a:pt x="406" y="1286"/>
                  </a:cubicBezTo>
                  <a:cubicBezTo>
                    <a:pt x="1" y="596"/>
                    <a:pt x="263" y="96"/>
                    <a:pt x="11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68;p29"/>
            <p:cNvSpPr/>
            <p:nvPr/>
          </p:nvSpPr>
          <p:spPr>
            <a:xfrm>
              <a:off x="3488825" y="3938125"/>
              <a:ext cx="99425" cy="73525"/>
            </a:xfrm>
            <a:custGeom>
              <a:avLst/>
              <a:gdLst/>
              <a:ahLst/>
              <a:cxnLst/>
              <a:rect l="l" t="t" r="r" b="b"/>
              <a:pathLst>
                <a:path w="3977" h="2941" extrusionOk="0">
                  <a:moveTo>
                    <a:pt x="3894" y="238"/>
                  </a:moveTo>
                  <a:cubicBezTo>
                    <a:pt x="3917" y="393"/>
                    <a:pt x="3977" y="512"/>
                    <a:pt x="3977" y="631"/>
                  </a:cubicBezTo>
                  <a:cubicBezTo>
                    <a:pt x="3965" y="1810"/>
                    <a:pt x="2310" y="2941"/>
                    <a:pt x="1191" y="2560"/>
                  </a:cubicBezTo>
                  <a:cubicBezTo>
                    <a:pt x="512" y="2346"/>
                    <a:pt x="0" y="953"/>
                    <a:pt x="167" y="500"/>
                  </a:cubicBezTo>
                  <a:cubicBezTo>
                    <a:pt x="274" y="226"/>
                    <a:pt x="417" y="0"/>
                    <a:pt x="762" y="36"/>
                  </a:cubicBezTo>
                  <a:cubicBezTo>
                    <a:pt x="1548" y="83"/>
                    <a:pt x="2358" y="107"/>
                    <a:pt x="3143" y="155"/>
                  </a:cubicBezTo>
                  <a:cubicBezTo>
                    <a:pt x="3393" y="155"/>
                    <a:pt x="3632" y="202"/>
                    <a:pt x="3894" y="238"/>
                  </a:cubicBezTo>
                  <a:close/>
                  <a:moveTo>
                    <a:pt x="3310" y="822"/>
                  </a:moveTo>
                  <a:cubicBezTo>
                    <a:pt x="2441" y="524"/>
                    <a:pt x="1596" y="738"/>
                    <a:pt x="738" y="703"/>
                  </a:cubicBezTo>
                  <a:cubicBezTo>
                    <a:pt x="691" y="1274"/>
                    <a:pt x="810" y="1726"/>
                    <a:pt x="1286" y="1953"/>
                  </a:cubicBezTo>
                  <a:cubicBezTo>
                    <a:pt x="1774" y="2191"/>
                    <a:pt x="2250" y="1941"/>
                    <a:pt x="2715" y="1726"/>
                  </a:cubicBezTo>
                  <a:cubicBezTo>
                    <a:pt x="3060" y="1572"/>
                    <a:pt x="3298" y="1298"/>
                    <a:pt x="3310" y="8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69;p29"/>
            <p:cNvSpPr/>
            <p:nvPr/>
          </p:nvSpPr>
          <p:spPr>
            <a:xfrm>
              <a:off x="3449525" y="3875000"/>
              <a:ext cx="21450" cy="39925"/>
            </a:xfrm>
            <a:custGeom>
              <a:avLst/>
              <a:gdLst/>
              <a:ahLst/>
              <a:cxnLst/>
              <a:rect l="l" t="t" r="r" b="b"/>
              <a:pathLst>
                <a:path w="858" h="1597" extrusionOk="0">
                  <a:moveTo>
                    <a:pt x="417" y="1"/>
                  </a:moveTo>
                  <a:cubicBezTo>
                    <a:pt x="858" y="441"/>
                    <a:pt x="858" y="906"/>
                    <a:pt x="739" y="1370"/>
                  </a:cubicBezTo>
                  <a:cubicBezTo>
                    <a:pt x="715" y="1477"/>
                    <a:pt x="524" y="1596"/>
                    <a:pt x="417" y="1596"/>
                  </a:cubicBezTo>
                  <a:cubicBezTo>
                    <a:pt x="310" y="1573"/>
                    <a:pt x="143" y="1442"/>
                    <a:pt x="120" y="1323"/>
                  </a:cubicBezTo>
                  <a:cubicBezTo>
                    <a:pt x="1" y="882"/>
                    <a:pt x="72" y="441"/>
                    <a:pt x="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70;p29"/>
            <p:cNvSpPr/>
            <p:nvPr/>
          </p:nvSpPr>
          <p:spPr>
            <a:xfrm>
              <a:off x="3604600" y="3875600"/>
              <a:ext cx="21750" cy="35150"/>
            </a:xfrm>
            <a:custGeom>
              <a:avLst/>
              <a:gdLst/>
              <a:ahLst/>
              <a:cxnLst/>
              <a:rect l="l" t="t" r="r" b="b"/>
              <a:pathLst>
                <a:path w="870" h="1406" extrusionOk="0">
                  <a:moveTo>
                    <a:pt x="346" y="1"/>
                  </a:moveTo>
                  <a:cubicBezTo>
                    <a:pt x="787" y="322"/>
                    <a:pt x="870" y="703"/>
                    <a:pt x="775" y="1108"/>
                  </a:cubicBezTo>
                  <a:cubicBezTo>
                    <a:pt x="751" y="1227"/>
                    <a:pt x="548" y="1358"/>
                    <a:pt x="417" y="1394"/>
                  </a:cubicBezTo>
                  <a:cubicBezTo>
                    <a:pt x="358" y="1406"/>
                    <a:pt x="179" y="1227"/>
                    <a:pt x="155" y="1108"/>
                  </a:cubicBezTo>
                  <a:cubicBezTo>
                    <a:pt x="72" y="763"/>
                    <a:pt x="1" y="382"/>
                    <a:pt x="3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71;p29"/>
            <p:cNvSpPr/>
            <p:nvPr/>
          </p:nvSpPr>
          <p:spPr>
            <a:xfrm>
              <a:off x="3817725" y="3789275"/>
              <a:ext cx="102425" cy="65525"/>
            </a:xfrm>
            <a:custGeom>
              <a:avLst/>
              <a:gdLst/>
              <a:ahLst/>
              <a:cxnLst/>
              <a:rect l="l" t="t" r="r" b="b"/>
              <a:pathLst>
                <a:path w="4097" h="2621" extrusionOk="0">
                  <a:moveTo>
                    <a:pt x="4096" y="299"/>
                  </a:moveTo>
                  <a:cubicBezTo>
                    <a:pt x="3858" y="1477"/>
                    <a:pt x="3072" y="2049"/>
                    <a:pt x="2108" y="2323"/>
                  </a:cubicBezTo>
                  <a:cubicBezTo>
                    <a:pt x="1072" y="2620"/>
                    <a:pt x="1" y="1465"/>
                    <a:pt x="298" y="453"/>
                  </a:cubicBezTo>
                  <a:cubicBezTo>
                    <a:pt x="334" y="334"/>
                    <a:pt x="465" y="203"/>
                    <a:pt x="584" y="156"/>
                  </a:cubicBezTo>
                  <a:cubicBezTo>
                    <a:pt x="798" y="60"/>
                    <a:pt x="1013" y="1"/>
                    <a:pt x="1239" y="1"/>
                  </a:cubicBezTo>
                  <a:cubicBezTo>
                    <a:pt x="2013" y="25"/>
                    <a:pt x="2787" y="60"/>
                    <a:pt x="3549" y="120"/>
                  </a:cubicBezTo>
                  <a:cubicBezTo>
                    <a:pt x="3715" y="144"/>
                    <a:pt x="3870" y="227"/>
                    <a:pt x="4096" y="29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72;p29"/>
            <p:cNvSpPr/>
            <p:nvPr/>
          </p:nvSpPr>
          <p:spPr>
            <a:xfrm>
              <a:off x="3505775" y="3951500"/>
              <a:ext cx="65825" cy="41400"/>
            </a:xfrm>
            <a:custGeom>
              <a:avLst/>
              <a:gdLst/>
              <a:ahLst/>
              <a:cxnLst/>
              <a:rect l="l" t="t" r="r" b="b"/>
              <a:pathLst>
                <a:path w="2633" h="1656" extrusionOk="0">
                  <a:moveTo>
                    <a:pt x="2632" y="287"/>
                  </a:moveTo>
                  <a:cubicBezTo>
                    <a:pt x="2620" y="763"/>
                    <a:pt x="2382" y="1037"/>
                    <a:pt x="2025" y="1191"/>
                  </a:cubicBezTo>
                  <a:cubicBezTo>
                    <a:pt x="1572" y="1406"/>
                    <a:pt x="1084" y="1656"/>
                    <a:pt x="596" y="1418"/>
                  </a:cubicBezTo>
                  <a:cubicBezTo>
                    <a:pt x="132" y="1191"/>
                    <a:pt x="1" y="739"/>
                    <a:pt x="37" y="168"/>
                  </a:cubicBezTo>
                  <a:cubicBezTo>
                    <a:pt x="918" y="203"/>
                    <a:pt x="1763" y="1"/>
                    <a:pt x="2632" y="28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73;p29"/>
            <p:cNvSpPr/>
            <p:nvPr/>
          </p:nvSpPr>
          <p:spPr>
            <a:xfrm>
              <a:off x="3348925" y="3556225"/>
              <a:ext cx="776300" cy="567650"/>
            </a:xfrm>
            <a:custGeom>
              <a:avLst/>
              <a:gdLst/>
              <a:ahLst/>
              <a:cxnLst/>
              <a:rect l="l" t="t" r="r" b="b"/>
              <a:pathLst>
                <a:path w="31052" h="22706" extrusionOk="0">
                  <a:moveTo>
                    <a:pt x="30837" y="2477"/>
                  </a:moveTo>
                  <a:cubicBezTo>
                    <a:pt x="30695" y="1560"/>
                    <a:pt x="30159" y="1012"/>
                    <a:pt x="29313" y="905"/>
                  </a:cubicBezTo>
                  <a:cubicBezTo>
                    <a:pt x="27920" y="739"/>
                    <a:pt x="26432" y="596"/>
                    <a:pt x="24753" y="441"/>
                  </a:cubicBezTo>
                  <a:cubicBezTo>
                    <a:pt x="23956" y="381"/>
                    <a:pt x="23134" y="334"/>
                    <a:pt x="22348" y="310"/>
                  </a:cubicBezTo>
                  <a:cubicBezTo>
                    <a:pt x="22015" y="298"/>
                    <a:pt x="21705" y="274"/>
                    <a:pt x="21372" y="262"/>
                  </a:cubicBezTo>
                  <a:lnTo>
                    <a:pt x="19765" y="179"/>
                  </a:lnTo>
                  <a:cubicBezTo>
                    <a:pt x="18455" y="96"/>
                    <a:pt x="17086" y="24"/>
                    <a:pt x="15752" y="0"/>
                  </a:cubicBezTo>
                  <a:lnTo>
                    <a:pt x="15562" y="0"/>
                  </a:lnTo>
                  <a:cubicBezTo>
                    <a:pt x="14371" y="0"/>
                    <a:pt x="13359" y="215"/>
                    <a:pt x="12478" y="667"/>
                  </a:cubicBezTo>
                  <a:cubicBezTo>
                    <a:pt x="12002" y="905"/>
                    <a:pt x="11692" y="1227"/>
                    <a:pt x="11478" y="1679"/>
                  </a:cubicBezTo>
                  <a:cubicBezTo>
                    <a:pt x="11002" y="2727"/>
                    <a:pt x="10716" y="3846"/>
                    <a:pt x="10644" y="4977"/>
                  </a:cubicBezTo>
                  <a:cubicBezTo>
                    <a:pt x="10597" y="5703"/>
                    <a:pt x="10573" y="6454"/>
                    <a:pt x="10549" y="7168"/>
                  </a:cubicBezTo>
                  <a:lnTo>
                    <a:pt x="10513" y="8287"/>
                  </a:lnTo>
                  <a:cubicBezTo>
                    <a:pt x="10513" y="8430"/>
                    <a:pt x="10490" y="8573"/>
                    <a:pt x="10478" y="8728"/>
                  </a:cubicBezTo>
                  <a:cubicBezTo>
                    <a:pt x="10478" y="8775"/>
                    <a:pt x="10466" y="8823"/>
                    <a:pt x="10466" y="8871"/>
                  </a:cubicBezTo>
                  <a:cubicBezTo>
                    <a:pt x="10418" y="8882"/>
                    <a:pt x="10371" y="8882"/>
                    <a:pt x="10335" y="8894"/>
                  </a:cubicBezTo>
                  <a:cubicBezTo>
                    <a:pt x="10168" y="8930"/>
                    <a:pt x="10037" y="8954"/>
                    <a:pt x="9894" y="8966"/>
                  </a:cubicBezTo>
                  <a:cubicBezTo>
                    <a:pt x="9406" y="8990"/>
                    <a:pt x="8858" y="8990"/>
                    <a:pt x="8299" y="8990"/>
                  </a:cubicBezTo>
                  <a:cubicBezTo>
                    <a:pt x="7906" y="8990"/>
                    <a:pt x="7549" y="8990"/>
                    <a:pt x="7204" y="8966"/>
                  </a:cubicBezTo>
                  <a:cubicBezTo>
                    <a:pt x="6668" y="8954"/>
                    <a:pt x="6132" y="8930"/>
                    <a:pt x="5596" y="8906"/>
                  </a:cubicBezTo>
                  <a:cubicBezTo>
                    <a:pt x="4941" y="8882"/>
                    <a:pt x="4275" y="8847"/>
                    <a:pt x="3608" y="8835"/>
                  </a:cubicBezTo>
                  <a:lnTo>
                    <a:pt x="3560" y="8835"/>
                  </a:lnTo>
                  <a:cubicBezTo>
                    <a:pt x="1834" y="8835"/>
                    <a:pt x="476" y="9954"/>
                    <a:pt x="286" y="11561"/>
                  </a:cubicBezTo>
                  <a:cubicBezTo>
                    <a:pt x="48" y="13490"/>
                    <a:pt x="0" y="15574"/>
                    <a:pt x="143" y="17741"/>
                  </a:cubicBezTo>
                  <a:cubicBezTo>
                    <a:pt x="238" y="19419"/>
                    <a:pt x="679" y="19610"/>
                    <a:pt x="1953" y="19800"/>
                  </a:cubicBezTo>
                  <a:cubicBezTo>
                    <a:pt x="2072" y="19824"/>
                    <a:pt x="2227" y="19848"/>
                    <a:pt x="2262" y="19896"/>
                  </a:cubicBezTo>
                  <a:cubicBezTo>
                    <a:pt x="2298" y="19943"/>
                    <a:pt x="2286" y="20086"/>
                    <a:pt x="2262" y="20217"/>
                  </a:cubicBezTo>
                  <a:cubicBezTo>
                    <a:pt x="2251" y="20324"/>
                    <a:pt x="2227" y="20431"/>
                    <a:pt x="2203" y="20539"/>
                  </a:cubicBezTo>
                  <a:cubicBezTo>
                    <a:pt x="2179" y="20670"/>
                    <a:pt x="2143" y="20812"/>
                    <a:pt x="2131" y="20967"/>
                  </a:cubicBezTo>
                  <a:cubicBezTo>
                    <a:pt x="2084" y="21336"/>
                    <a:pt x="2048" y="21765"/>
                    <a:pt x="2060" y="22182"/>
                  </a:cubicBezTo>
                  <a:cubicBezTo>
                    <a:pt x="2072" y="22575"/>
                    <a:pt x="2286" y="22706"/>
                    <a:pt x="2477" y="22706"/>
                  </a:cubicBezTo>
                  <a:cubicBezTo>
                    <a:pt x="2584" y="22706"/>
                    <a:pt x="2715" y="22658"/>
                    <a:pt x="2834" y="22586"/>
                  </a:cubicBezTo>
                  <a:cubicBezTo>
                    <a:pt x="2965" y="22503"/>
                    <a:pt x="3096" y="22396"/>
                    <a:pt x="3239" y="22301"/>
                  </a:cubicBezTo>
                  <a:cubicBezTo>
                    <a:pt x="3322" y="22229"/>
                    <a:pt x="3417" y="22170"/>
                    <a:pt x="3513" y="22110"/>
                  </a:cubicBezTo>
                  <a:cubicBezTo>
                    <a:pt x="4453" y="21467"/>
                    <a:pt x="5227" y="20932"/>
                    <a:pt x="6049" y="20384"/>
                  </a:cubicBezTo>
                  <a:lnTo>
                    <a:pt x="6108" y="20336"/>
                  </a:lnTo>
                  <a:cubicBezTo>
                    <a:pt x="6275" y="20241"/>
                    <a:pt x="6418" y="20122"/>
                    <a:pt x="6584" y="20098"/>
                  </a:cubicBezTo>
                  <a:cubicBezTo>
                    <a:pt x="7084" y="20027"/>
                    <a:pt x="7608" y="20015"/>
                    <a:pt x="8061" y="20015"/>
                  </a:cubicBezTo>
                  <a:cubicBezTo>
                    <a:pt x="8632" y="20003"/>
                    <a:pt x="9216" y="20003"/>
                    <a:pt x="9811" y="20003"/>
                  </a:cubicBezTo>
                  <a:cubicBezTo>
                    <a:pt x="10859" y="19979"/>
                    <a:pt x="11942" y="19979"/>
                    <a:pt x="13002" y="19943"/>
                  </a:cubicBezTo>
                  <a:cubicBezTo>
                    <a:pt x="14097" y="19896"/>
                    <a:pt x="14693" y="19288"/>
                    <a:pt x="14764" y="18110"/>
                  </a:cubicBezTo>
                  <a:cubicBezTo>
                    <a:pt x="14812" y="17360"/>
                    <a:pt x="14883" y="16621"/>
                    <a:pt x="14966" y="15895"/>
                  </a:cubicBezTo>
                  <a:lnTo>
                    <a:pt x="14978" y="15728"/>
                  </a:lnTo>
                  <a:cubicBezTo>
                    <a:pt x="14990" y="15633"/>
                    <a:pt x="15026" y="15538"/>
                    <a:pt x="15050" y="15431"/>
                  </a:cubicBezTo>
                  <a:cubicBezTo>
                    <a:pt x="15050" y="15419"/>
                    <a:pt x="15062" y="15395"/>
                    <a:pt x="15062" y="15371"/>
                  </a:cubicBezTo>
                  <a:lnTo>
                    <a:pt x="15085" y="15371"/>
                  </a:lnTo>
                  <a:cubicBezTo>
                    <a:pt x="15097" y="15371"/>
                    <a:pt x="15121" y="15359"/>
                    <a:pt x="15121" y="15359"/>
                  </a:cubicBezTo>
                  <a:cubicBezTo>
                    <a:pt x="16109" y="15443"/>
                    <a:pt x="17086" y="15514"/>
                    <a:pt x="18062" y="15609"/>
                  </a:cubicBezTo>
                  <a:cubicBezTo>
                    <a:pt x="19265" y="15717"/>
                    <a:pt x="20467" y="15812"/>
                    <a:pt x="21693" y="15919"/>
                  </a:cubicBezTo>
                  <a:cubicBezTo>
                    <a:pt x="22134" y="15967"/>
                    <a:pt x="22432" y="16109"/>
                    <a:pt x="22682" y="16431"/>
                  </a:cubicBezTo>
                  <a:cubicBezTo>
                    <a:pt x="23158" y="17026"/>
                    <a:pt x="23658" y="17622"/>
                    <a:pt x="24146" y="18181"/>
                  </a:cubicBezTo>
                  <a:lnTo>
                    <a:pt x="24265" y="18336"/>
                  </a:lnTo>
                  <a:cubicBezTo>
                    <a:pt x="24682" y="18836"/>
                    <a:pt x="25289" y="19050"/>
                    <a:pt x="25765" y="19169"/>
                  </a:cubicBezTo>
                  <a:cubicBezTo>
                    <a:pt x="25920" y="19205"/>
                    <a:pt x="26039" y="19229"/>
                    <a:pt x="26123" y="19229"/>
                  </a:cubicBezTo>
                  <a:cubicBezTo>
                    <a:pt x="26551" y="19229"/>
                    <a:pt x="26694" y="18896"/>
                    <a:pt x="26765" y="18574"/>
                  </a:cubicBezTo>
                  <a:cubicBezTo>
                    <a:pt x="26837" y="18253"/>
                    <a:pt x="26873" y="17931"/>
                    <a:pt x="26896" y="17622"/>
                  </a:cubicBezTo>
                  <a:cubicBezTo>
                    <a:pt x="26908" y="17526"/>
                    <a:pt x="26908" y="17455"/>
                    <a:pt x="26932" y="17360"/>
                  </a:cubicBezTo>
                  <a:cubicBezTo>
                    <a:pt x="26968" y="16979"/>
                    <a:pt x="27004" y="16586"/>
                    <a:pt x="27027" y="16193"/>
                  </a:cubicBezTo>
                  <a:cubicBezTo>
                    <a:pt x="27051" y="16038"/>
                    <a:pt x="27063" y="15907"/>
                    <a:pt x="27075" y="15752"/>
                  </a:cubicBezTo>
                  <a:cubicBezTo>
                    <a:pt x="27087" y="15752"/>
                    <a:pt x="27123" y="15752"/>
                    <a:pt x="27135" y="15740"/>
                  </a:cubicBezTo>
                  <a:cubicBezTo>
                    <a:pt x="27230" y="15728"/>
                    <a:pt x="27301" y="15717"/>
                    <a:pt x="27373" y="15717"/>
                  </a:cubicBezTo>
                  <a:lnTo>
                    <a:pt x="27420" y="15717"/>
                  </a:lnTo>
                  <a:cubicBezTo>
                    <a:pt x="28325" y="15717"/>
                    <a:pt x="29063" y="15300"/>
                    <a:pt x="29683" y="14883"/>
                  </a:cubicBezTo>
                  <a:cubicBezTo>
                    <a:pt x="30349" y="14431"/>
                    <a:pt x="30683" y="13823"/>
                    <a:pt x="30718" y="13002"/>
                  </a:cubicBezTo>
                  <a:cubicBezTo>
                    <a:pt x="30730" y="12764"/>
                    <a:pt x="30730" y="12526"/>
                    <a:pt x="30730" y="12299"/>
                  </a:cubicBezTo>
                  <a:cubicBezTo>
                    <a:pt x="30730" y="12097"/>
                    <a:pt x="30730" y="11871"/>
                    <a:pt x="30754" y="11668"/>
                  </a:cubicBezTo>
                  <a:cubicBezTo>
                    <a:pt x="30778" y="10966"/>
                    <a:pt x="30814" y="10252"/>
                    <a:pt x="30826" y="9549"/>
                  </a:cubicBezTo>
                  <a:cubicBezTo>
                    <a:pt x="30885" y="7930"/>
                    <a:pt x="30956" y="6263"/>
                    <a:pt x="30992" y="4608"/>
                  </a:cubicBezTo>
                  <a:cubicBezTo>
                    <a:pt x="31052" y="3846"/>
                    <a:pt x="30945" y="3108"/>
                    <a:pt x="30837" y="2477"/>
                  </a:cubicBezTo>
                  <a:close/>
                  <a:moveTo>
                    <a:pt x="30171" y="7120"/>
                  </a:moveTo>
                  <a:cubicBezTo>
                    <a:pt x="30099" y="8132"/>
                    <a:pt x="30040" y="9180"/>
                    <a:pt x="29980" y="10216"/>
                  </a:cubicBezTo>
                  <a:cubicBezTo>
                    <a:pt x="29968" y="10597"/>
                    <a:pt x="29944" y="10966"/>
                    <a:pt x="29933" y="11323"/>
                  </a:cubicBezTo>
                  <a:cubicBezTo>
                    <a:pt x="29921" y="11692"/>
                    <a:pt x="29921" y="12085"/>
                    <a:pt x="29885" y="12454"/>
                  </a:cubicBezTo>
                  <a:cubicBezTo>
                    <a:pt x="29802" y="13812"/>
                    <a:pt x="28742" y="14800"/>
                    <a:pt x="27361" y="14800"/>
                  </a:cubicBezTo>
                  <a:lnTo>
                    <a:pt x="27254" y="14800"/>
                  </a:lnTo>
                  <a:cubicBezTo>
                    <a:pt x="27206" y="14800"/>
                    <a:pt x="27182" y="14788"/>
                    <a:pt x="27135" y="14788"/>
                  </a:cubicBezTo>
                  <a:cubicBezTo>
                    <a:pt x="27075" y="14776"/>
                    <a:pt x="27027" y="14776"/>
                    <a:pt x="26968" y="14752"/>
                  </a:cubicBezTo>
                  <a:lnTo>
                    <a:pt x="26873" y="14752"/>
                  </a:lnTo>
                  <a:cubicBezTo>
                    <a:pt x="26396" y="14752"/>
                    <a:pt x="26289" y="14966"/>
                    <a:pt x="26242" y="15395"/>
                  </a:cubicBezTo>
                  <a:cubicBezTo>
                    <a:pt x="26218" y="15764"/>
                    <a:pt x="26194" y="16145"/>
                    <a:pt x="26182" y="16502"/>
                  </a:cubicBezTo>
                  <a:cubicBezTo>
                    <a:pt x="26182" y="16657"/>
                    <a:pt x="26170" y="16812"/>
                    <a:pt x="26170" y="16979"/>
                  </a:cubicBezTo>
                  <a:lnTo>
                    <a:pt x="26170" y="17122"/>
                  </a:lnTo>
                  <a:cubicBezTo>
                    <a:pt x="26170" y="17229"/>
                    <a:pt x="26170" y="17312"/>
                    <a:pt x="26158" y="17407"/>
                  </a:cubicBezTo>
                  <a:cubicBezTo>
                    <a:pt x="26134" y="17467"/>
                    <a:pt x="26134" y="17538"/>
                    <a:pt x="26134" y="17598"/>
                  </a:cubicBezTo>
                  <a:cubicBezTo>
                    <a:pt x="26111" y="17884"/>
                    <a:pt x="26099" y="18062"/>
                    <a:pt x="25896" y="18134"/>
                  </a:cubicBezTo>
                  <a:cubicBezTo>
                    <a:pt x="25825" y="18169"/>
                    <a:pt x="25753" y="18181"/>
                    <a:pt x="25694" y="18181"/>
                  </a:cubicBezTo>
                  <a:cubicBezTo>
                    <a:pt x="25420" y="18181"/>
                    <a:pt x="25206" y="18003"/>
                    <a:pt x="25063" y="17836"/>
                  </a:cubicBezTo>
                  <a:lnTo>
                    <a:pt x="24837" y="17586"/>
                  </a:lnTo>
                  <a:cubicBezTo>
                    <a:pt x="24265" y="16931"/>
                    <a:pt x="23670" y="16264"/>
                    <a:pt x="23134" y="15574"/>
                  </a:cubicBezTo>
                  <a:cubicBezTo>
                    <a:pt x="22836" y="15193"/>
                    <a:pt x="22491" y="15014"/>
                    <a:pt x="22003" y="15014"/>
                  </a:cubicBezTo>
                  <a:lnTo>
                    <a:pt x="22003" y="15014"/>
                  </a:lnTo>
                  <a:lnTo>
                    <a:pt x="21265" y="15014"/>
                  </a:lnTo>
                  <a:lnTo>
                    <a:pt x="20431" y="15014"/>
                  </a:lnTo>
                  <a:cubicBezTo>
                    <a:pt x="19943" y="15014"/>
                    <a:pt x="19288" y="15014"/>
                    <a:pt x="18634" y="14955"/>
                  </a:cubicBezTo>
                  <a:cubicBezTo>
                    <a:pt x="17562" y="14871"/>
                    <a:pt x="16490" y="14681"/>
                    <a:pt x="15538" y="14514"/>
                  </a:cubicBezTo>
                  <a:cubicBezTo>
                    <a:pt x="15109" y="14443"/>
                    <a:pt x="15097" y="14431"/>
                    <a:pt x="15097" y="13883"/>
                  </a:cubicBezTo>
                  <a:cubicBezTo>
                    <a:pt x="15097" y="12597"/>
                    <a:pt x="14978" y="11538"/>
                    <a:pt x="14704" y="10573"/>
                  </a:cubicBezTo>
                  <a:cubicBezTo>
                    <a:pt x="14466" y="9692"/>
                    <a:pt x="13942" y="9216"/>
                    <a:pt x="13085" y="9097"/>
                  </a:cubicBezTo>
                  <a:cubicBezTo>
                    <a:pt x="12919" y="9085"/>
                    <a:pt x="12740" y="9061"/>
                    <a:pt x="12573" y="9025"/>
                  </a:cubicBezTo>
                  <a:cubicBezTo>
                    <a:pt x="12323" y="8978"/>
                    <a:pt x="12073" y="8942"/>
                    <a:pt x="11823" y="8918"/>
                  </a:cubicBezTo>
                  <a:cubicBezTo>
                    <a:pt x="11502" y="8894"/>
                    <a:pt x="11383" y="8775"/>
                    <a:pt x="11371" y="8501"/>
                  </a:cubicBezTo>
                  <a:lnTo>
                    <a:pt x="11359" y="8228"/>
                  </a:lnTo>
                  <a:cubicBezTo>
                    <a:pt x="11347" y="7704"/>
                    <a:pt x="11311" y="7168"/>
                    <a:pt x="11323" y="6644"/>
                  </a:cubicBezTo>
                  <a:cubicBezTo>
                    <a:pt x="11359" y="5739"/>
                    <a:pt x="11418" y="5049"/>
                    <a:pt x="11502" y="4418"/>
                  </a:cubicBezTo>
                  <a:cubicBezTo>
                    <a:pt x="11585" y="3906"/>
                    <a:pt x="11716" y="3417"/>
                    <a:pt x="11835" y="2929"/>
                  </a:cubicBezTo>
                  <a:cubicBezTo>
                    <a:pt x="11871" y="2822"/>
                    <a:pt x="11895" y="2715"/>
                    <a:pt x="11906" y="2608"/>
                  </a:cubicBezTo>
                  <a:cubicBezTo>
                    <a:pt x="12180" y="1584"/>
                    <a:pt x="13026" y="1262"/>
                    <a:pt x="13847" y="1084"/>
                  </a:cubicBezTo>
                  <a:cubicBezTo>
                    <a:pt x="14550" y="917"/>
                    <a:pt x="15276" y="846"/>
                    <a:pt x="16097" y="846"/>
                  </a:cubicBezTo>
                  <a:cubicBezTo>
                    <a:pt x="16431" y="846"/>
                    <a:pt x="16788" y="858"/>
                    <a:pt x="17169" y="881"/>
                  </a:cubicBezTo>
                  <a:cubicBezTo>
                    <a:pt x="18122" y="965"/>
                    <a:pt x="19098" y="1000"/>
                    <a:pt x="20038" y="1048"/>
                  </a:cubicBezTo>
                  <a:cubicBezTo>
                    <a:pt x="20943" y="1096"/>
                    <a:pt x="21860" y="1143"/>
                    <a:pt x="22789" y="1215"/>
                  </a:cubicBezTo>
                  <a:cubicBezTo>
                    <a:pt x="24313" y="1322"/>
                    <a:pt x="25861" y="1465"/>
                    <a:pt x="27361" y="1620"/>
                  </a:cubicBezTo>
                  <a:cubicBezTo>
                    <a:pt x="27778" y="1655"/>
                    <a:pt x="28194" y="1691"/>
                    <a:pt x="28611" y="1739"/>
                  </a:cubicBezTo>
                  <a:cubicBezTo>
                    <a:pt x="28742" y="1751"/>
                    <a:pt x="28873" y="1774"/>
                    <a:pt x="29016" y="1822"/>
                  </a:cubicBezTo>
                  <a:cubicBezTo>
                    <a:pt x="29075" y="1834"/>
                    <a:pt x="29111" y="1858"/>
                    <a:pt x="29171" y="1870"/>
                  </a:cubicBezTo>
                  <a:cubicBezTo>
                    <a:pt x="29742" y="2001"/>
                    <a:pt x="30040" y="2346"/>
                    <a:pt x="30075" y="2882"/>
                  </a:cubicBezTo>
                  <a:cubicBezTo>
                    <a:pt x="30135" y="3584"/>
                    <a:pt x="30183" y="4263"/>
                    <a:pt x="30230" y="4977"/>
                  </a:cubicBezTo>
                  <a:cubicBezTo>
                    <a:pt x="30242" y="5287"/>
                    <a:pt x="30278" y="5608"/>
                    <a:pt x="30290" y="5930"/>
                  </a:cubicBezTo>
                  <a:cubicBezTo>
                    <a:pt x="30230" y="6334"/>
                    <a:pt x="30206" y="6727"/>
                    <a:pt x="30171" y="7120"/>
                  </a:cubicBezTo>
                  <a:close/>
                  <a:moveTo>
                    <a:pt x="10692" y="19288"/>
                  </a:moveTo>
                  <a:cubicBezTo>
                    <a:pt x="10359" y="19288"/>
                    <a:pt x="10037" y="19300"/>
                    <a:pt x="9704" y="19300"/>
                  </a:cubicBezTo>
                  <a:cubicBezTo>
                    <a:pt x="8692" y="19300"/>
                    <a:pt x="7668" y="19265"/>
                    <a:pt x="6692" y="19253"/>
                  </a:cubicBezTo>
                  <a:lnTo>
                    <a:pt x="6572" y="19253"/>
                  </a:lnTo>
                  <a:cubicBezTo>
                    <a:pt x="6180" y="19253"/>
                    <a:pt x="5953" y="19479"/>
                    <a:pt x="5751" y="19681"/>
                  </a:cubicBezTo>
                  <a:lnTo>
                    <a:pt x="5715" y="19717"/>
                  </a:lnTo>
                  <a:cubicBezTo>
                    <a:pt x="4989" y="20443"/>
                    <a:pt x="4108" y="20979"/>
                    <a:pt x="3191" y="21551"/>
                  </a:cubicBezTo>
                  <a:cubicBezTo>
                    <a:pt x="3096" y="21610"/>
                    <a:pt x="3013" y="21646"/>
                    <a:pt x="2917" y="21705"/>
                  </a:cubicBezTo>
                  <a:cubicBezTo>
                    <a:pt x="2798" y="21396"/>
                    <a:pt x="2858" y="21146"/>
                    <a:pt x="2917" y="20860"/>
                  </a:cubicBezTo>
                  <a:cubicBezTo>
                    <a:pt x="2953" y="20741"/>
                    <a:pt x="2977" y="20622"/>
                    <a:pt x="3001" y="20491"/>
                  </a:cubicBezTo>
                  <a:cubicBezTo>
                    <a:pt x="3013" y="20360"/>
                    <a:pt x="3060" y="20217"/>
                    <a:pt x="3096" y="20086"/>
                  </a:cubicBezTo>
                  <a:cubicBezTo>
                    <a:pt x="3132" y="19979"/>
                    <a:pt x="3179" y="19896"/>
                    <a:pt x="3191" y="19789"/>
                  </a:cubicBezTo>
                  <a:cubicBezTo>
                    <a:pt x="3251" y="19550"/>
                    <a:pt x="3274" y="19312"/>
                    <a:pt x="3143" y="19146"/>
                  </a:cubicBezTo>
                  <a:cubicBezTo>
                    <a:pt x="3024" y="18991"/>
                    <a:pt x="2786" y="18955"/>
                    <a:pt x="2548" y="18943"/>
                  </a:cubicBezTo>
                  <a:lnTo>
                    <a:pt x="2381" y="18943"/>
                  </a:lnTo>
                  <a:lnTo>
                    <a:pt x="2179" y="18943"/>
                  </a:lnTo>
                  <a:lnTo>
                    <a:pt x="1965" y="18943"/>
                  </a:lnTo>
                  <a:lnTo>
                    <a:pt x="1727" y="18943"/>
                  </a:lnTo>
                  <a:cubicBezTo>
                    <a:pt x="1274" y="18907"/>
                    <a:pt x="1072" y="18729"/>
                    <a:pt x="988" y="18300"/>
                  </a:cubicBezTo>
                  <a:cubicBezTo>
                    <a:pt x="917" y="17943"/>
                    <a:pt x="881" y="17598"/>
                    <a:pt x="881" y="17288"/>
                  </a:cubicBezTo>
                  <a:cubicBezTo>
                    <a:pt x="893" y="15836"/>
                    <a:pt x="917" y="14312"/>
                    <a:pt x="953" y="12800"/>
                  </a:cubicBezTo>
                  <a:cubicBezTo>
                    <a:pt x="953" y="12573"/>
                    <a:pt x="1000" y="12335"/>
                    <a:pt x="1036" y="12097"/>
                  </a:cubicBezTo>
                  <a:cubicBezTo>
                    <a:pt x="1048" y="11966"/>
                    <a:pt x="1072" y="11823"/>
                    <a:pt x="1096" y="11692"/>
                  </a:cubicBezTo>
                  <a:cubicBezTo>
                    <a:pt x="1238" y="10264"/>
                    <a:pt x="2548" y="9942"/>
                    <a:pt x="2953" y="9859"/>
                  </a:cubicBezTo>
                  <a:cubicBezTo>
                    <a:pt x="3453" y="9775"/>
                    <a:pt x="3977" y="9775"/>
                    <a:pt x="4382" y="9775"/>
                  </a:cubicBezTo>
                  <a:lnTo>
                    <a:pt x="4572" y="9775"/>
                  </a:lnTo>
                  <a:cubicBezTo>
                    <a:pt x="6751" y="9787"/>
                    <a:pt x="8537" y="9823"/>
                    <a:pt x="10204" y="9859"/>
                  </a:cubicBezTo>
                  <a:cubicBezTo>
                    <a:pt x="11049" y="9883"/>
                    <a:pt x="11930" y="9942"/>
                    <a:pt x="12883" y="10037"/>
                  </a:cubicBezTo>
                  <a:cubicBezTo>
                    <a:pt x="13454" y="10097"/>
                    <a:pt x="13811" y="10430"/>
                    <a:pt x="13966" y="11073"/>
                  </a:cubicBezTo>
                  <a:cubicBezTo>
                    <a:pt x="14335" y="12585"/>
                    <a:pt x="14288" y="14074"/>
                    <a:pt x="14216" y="15359"/>
                  </a:cubicBezTo>
                  <a:cubicBezTo>
                    <a:pt x="14157" y="16145"/>
                    <a:pt x="14097" y="17002"/>
                    <a:pt x="14014" y="17955"/>
                  </a:cubicBezTo>
                  <a:cubicBezTo>
                    <a:pt x="13954" y="18705"/>
                    <a:pt x="13716" y="18955"/>
                    <a:pt x="13002" y="19074"/>
                  </a:cubicBezTo>
                  <a:cubicBezTo>
                    <a:pt x="12168" y="19193"/>
                    <a:pt x="11395" y="19265"/>
                    <a:pt x="10692" y="1928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 name="Google Shape;290;p26"/>
          <p:cNvSpPr/>
          <p:nvPr/>
        </p:nvSpPr>
        <p:spPr>
          <a:xfrm>
            <a:off x="7632119" y="263217"/>
            <a:ext cx="449818" cy="43245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4" name="Рисунок 53"/>
          <p:cNvPicPr>
            <a:picLocks noChangeAspect="1"/>
          </p:cNvPicPr>
          <p:nvPr/>
        </p:nvPicPr>
        <p:blipFill rotWithShape="1">
          <a:blip r:embed="rId4">
            <a:duotone>
              <a:prstClr val="black"/>
              <a:schemeClr val="tx1">
                <a:tint val="45000"/>
                <a:satMod val="400000"/>
              </a:schemeClr>
            </a:duotone>
            <a:extLst>
              <a:ext uri="{28A0092B-C50C-407E-A947-70E740481C1C}">
                <a14:useLocalDpi xmlns:a14="http://schemas.microsoft.com/office/drawing/2010/main" xmlns="" val="0"/>
              </a:ext>
            </a:extLst>
          </a:blip>
          <a:srcRect t="65737" r="87054" b="14694"/>
          <a:stretch/>
        </p:blipFill>
        <p:spPr>
          <a:xfrm rot="1026047">
            <a:off x="8458519" y="33698"/>
            <a:ext cx="680889" cy="578960"/>
          </a:xfrm>
          <a:prstGeom prst="rect">
            <a:avLst/>
          </a:prstGeom>
        </p:spPr>
      </p:pic>
      <p:sp>
        <p:nvSpPr>
          <p:cNvPr id="56" name="Google Shape;359;p29"/>
          <p:cNvSpPr/>
          <p:nvPr/>
        </p:nvSpPr>
        <p:spPr>
          <a:xfrm rot="2006702">
            <a:off x="8051026" y="3645241"/>
            <a:ext cx="588826" cy="566095"/>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 name="Группа 23"/>
          <p:cNvGrpSpPr/>
          <p:nvPr/>
        </p:nvGrpSpPr>
        <p:grpSpPr>
          <a:xfrm>
            <a:off x="5061748" y="241971"/>
            <a:ext cx="2027505" cy="4606477"/>
            <a:chOff x="-2379914" y="-841910"/>
            <a:chExt cx="4759828" cy="12030691"/>
          </a:xfrm>
        </p:grpSpPr>
        <p:pic>
          <p:nvPicPr>
            <p:cNvPr id="25" name="31FCE1DE-0EFF-4F09-AC3C-D204AB4C0988/L0/001" descr="CE0EE0C7-825B-4588-A1AC-48D87F965436"/>
            <p:cNvPicPr>
              <a:picLocks noChangeAspect="1" noChangeArrowheads="1"/>
            </p:cNvPicPr>
            <p:nvPr/>
          </p:nvPicPr>
          <p:blipFill>
            <a:blip r:embed="rId5"/>
            <a:srcRect t="4638" b="66790"/>
            <a:stretch>
              <a:fillRect/>
            </a:stretch>
          </p:blipFill>
          <p:spPr bwMode="auto">
            <a:xfrm>
              <a:off x="-2372939" y="-841910"/>
              <a:ext cx="4745877" cy="2933700"/>
            </a:xfrm>
            <a:prstGeom prst="rect">
              <a:avLst/>
            </a:prstGeom>
            <a:noFill/>
            <a:ln w="9525">
              <a:noFill/>
              <a:miter lim="800000"/>
              <a:headEnd/>
              <a:tailEnd/>
            </a:ln>
          </p:spPr>
        </p:pic>
        <p:pic>
          <p:nvPicPr>
            <p:cNvPr id="26" name="C1335A47-6084-4094-AAE6-B2FCC542BA31/L0/001" descr="A35C120A-96EA-40CC-B5E8-C2E48F03B08E"/>
            <p:cNvPicPr>
              <a:picLocks noChangeAspect="1" noChangeArrowheads="1"/>
            </p:cNvPicPr>
            <p:nvPr/>
          </p:nvPicPr>
          <p:blipFill>
            <a:blip r:embed="rId6"/>
            <a:srcRect t="11647"/>
            <a:stretch>
              <a:fillRect/>
            </a:stretch>
          </p:blipFill>
          <p:spPr bwMode="auto">
            <a:xfrm>
              <a:off x="-2379914" y="2090058"/>
              <a:ext cx="4759828" cy="9098723"/>
            </a:xfrm>
            <a:prstGeom prst="rect">
              <a:avLst/>
            </a:prstGeom>
            <a:noFill/>
            <a:ln w="9525">
              <a:noFill/>
              <a:miter lim="800000"/>
              <a:headEnd/>
              <a:tailEnd/>
            </a:ln>
          </p:spPr>
        </p:pic>
      </p:grpSp>
      <p:pic>
        <p:nvPicPr>
          <p:cNvPr id="27" name="Рисунок 26" descr="Ноябрь.jpg"/>
          <p:cNvPicPr>
            <a:picLocks noChangeAspect="1"/>
          </p:cNvPicPr>
          <p:nvPr/>
        </p:nvPicPr>
        <p:blipFill>
          <a:blip r:embed="rId7"/>
          <a:srcRect r="75602"/>
          <a:stretch>
            <a:fillRect/>
          </a:stretch>
        </p:blipFill>
        <p:spPr>
          <a:xfrm>
            <a:off x="2111449" y="278930"/>
            <a:ext cx="2190750" cy="4597870"/>
          </a:xfrm>
          <a:prstGeom prst="rect">
            <a:avLst/>
          </a:prstGeom>
        </p:spPr>
      </p:pic>
      <p:sp>
        <p:nvSpPr>
          <p:cNvPr id="32" name="Google Shape;358;p29"/>
          <p:cNvSpPr/>
          <p:nvPr/>
        </p:nvSpPr>
        <p:spPr>
          <a:xfrm>
            <a:off x="7453679" y="4564231"/>
            <a:ext cx="466831" cy="44879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dirty="0" smtClean="0"/>
              <a:t>x</a:t>
            </a:r>
            <a:endParaRPr dirty="0"/>
          </a:p>
        </p:txBody>
      </p:sp>
      <p:sp>
        <p:nvSpPr>
          <p:cNvPr id="33" name="Прямоугольник 32"/>
          <p:cNvSpPr/>
          <p:nvPr/>
        </p:nvSpPr>
        <p:spPr>
          <a:xfrm>
            <a:off x="2157681" y="846338"/>
            <a:ext cx="2254832" cy="369332"/>
          </a:xfrm>
          <a:prstGeom prst="rect">
            <a:avLst/>
          </a:prstGeom>
        </p:spPr>
        <p:txBody>
          <a:bodyPr wrap="square">
            <a:spAutoFit/>
          </a:bodyPr>
          <a:lstStyle/>
          <a:p>
            <a:r>
              <a:rPr lang="ru-RU" sz="1800" b="1" dirty="0" smtClean="0">
                <a:solidFill>
                  <a:schemeClr val="bg1"/>
                </a:solidFill>
              </a:rPr>
              <a:t>Правила работы</a:t>
            </a:r>
            <a:endParaRPr lang="ru-RU" sz="18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1000"/>
                                        <p:tgtEl>
                                          <p:spTgt spid="27"/>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8" name="Google Shape;358;p29"/>
          <p:cNvSpPr/>
          <p:nvPr/>
        </p:nvSpPr>
        <p:spPr>
          <a:xfrm>
            <a:off x="7443046" y="4351580"/>
            <a:ext cx="466831" cy="44879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9"/>
          <p:cNvSpPr/>
          <p:nvPr/>
        </p:nvSpPr>
        <p:spPr>
          <a:xfrm rot="2006702">
            <a:off x="8051026" y="3645241"/>
            <a:ext cx="588826" cy="566095"/>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2" name="Google Shape;362;p29"/>
          <p:cNvGrpSpPr/>
          <p:nvPr/>
        </p:nvGrpSpPr>
        <p:grpSpPr>
          <a:xfrm>
            <a:off x="5651356" y="999461"/>
            <a:ext cx="1663844" cy="1216701"/>
            <a:chOff x="3348925" y="3556225"/>
            <a:chExt cx="776300" cy="567650"/>
          </a:xfrm>
        </p:grpSpPr>
        <p:sp>
          <p:nvSpPr>
            <p:cNvPr id="363" name="Google Shape;363;p29"/>
            <p:cNvSpPr/>
            <p:nvPr/>
          </p:nvSpPr>
          <p:spPr>
            <a:xfrm>
              <a:off x="3628125" y="3573200"/>
              <a:ext cx="481025" cy="443825"/>
            </a:xfrm>
            <a:custGeom>
              <a:avLst/>
              <a:gdLst/>
              <a:ahLst/>
              <a:cxnLst/>
              <a:rect l="l" t="t" r="r" b="b"/>
              <a:pathLst>
                <a:path w="19241" h="17753" extrusionOk="0">
                  <a:moveTo>
                    <a:pt x="19241" y="5274"/>
                  </a:moveTo>
                  <a:cubicBezTo>
                    <a:pt x="19157" y="6656"/>
                    <a:pt x="19050" y="8096"/>
                    <a:pt x="18955" y="9537"/>
                  </a:cubicBezTo>
                  <a:cubicBezTo>
                    <a:pt x="18919" y="10287"/>
                    <a:pt x="18931" y="11049"/>
                    <a:pt x="18884" y="11787"/>
                  </a:cubicBezTo>
                  <a:cubicBezTo>
                    <a:pt x="18800" y="13275"/>
                    <a:pt x="17610" y="14335"/>
                    <a:pt x="16098" y="14276"/>
                  </a:cubicBezTo>
                  <a:cubicBezTo>
                    <a:pt x="15990" y="14276"/>
                    <a:pt x="15907" y="14228"/>
                    <a:pt x="15800" y="14228"/>
                  </a:cubicBezTo>
                  <a:cubicBezTo>
                    <a:pt x="15371" y="14216"/>
                    <a:pt x="15264" y="14287"/>
                    <a:pt x="15240" y="14740"/>
                  </a:cubicBezTo>
                  <a:cubicBezTo>
                    <a:pt x="15193" y="15252"/>
                    <a:pt x="15181" y="15776"/>
                    <a:pt x="15145" y="16312"/>
                  </a:cubicBezTo>
                  <a:cubicBezTo>
                    <a:pt x="15145" y="16466"/>
                    <a:pt x="15145" y="16609"/>
                    <a:pt x="15121" y="16764"/>
                  </a:cubicBezTo>
                  <a:cubicBezTo>
                    <a:pt x="15074" y="17074"/>
                    <a:pt x="15121" y="17478"/>
                    <a:pt x="14764" y="17609"/>
                  </a:cubicBezTo>
                  <a:cubicBezTo>
                    <a:pt x="14371" y="17752"/>
                    <a:pt x="14014" y="17562"/>
                    <a:pt x="13764" y="17264"/>
                  </a:cubicBezTo>
                  <a:cubicBezTo>
                    <a:pt x="13097" y="16526"/>
                    <a:pt x="12419" y="15776"/>
                    <a:pt x="11811" y="14990"/>
                  </a:cubicBezTo>
                  <a:cubicBezTo>
                    <a:pt x="11526" y="14633"/>
                    <a:pt x="11228" y="14478"/>
                    <a:pt x="10799" y="14478"/>
                  </a:cubicBezTo>
                  <a:cubicBezTo>
                    <a:pt x="9668" y="14478"/>
                    <a:pt x="8549" y="14514"/>
                    <a:pt x="7442" y="14442"/>
                  </a:cubicBezTo>
                  <a:cubicBezTo>
                    <a:pt x="6394" y="14359"/>
                    <a:pt x="5358" y="14180"/>
                    <a:pt x="4334" y="14002"/>
                  </a:cubicBezTo>
                  <a:cubicBezTo>
                    <a:pt x="3810" y="13918"/>
                    <a:pt x="3763" y="13811"/>
                    <a:pt x="3763" y="13216"/>
                  </a:cubicBezTo>
                  <a:cubicBezTo>
                    <a:pt x="3763" y="12121"/>
                    <a:pt x="3679" y="11025"/>
                    <a:pt x="3394" y="9954"/>
                  </a:cubicBezTo>
                  <a:cubicBezTo>
                    <a:pt x="3179" y="9168"/>
                    <a:pt x="2727" y="8703"/>
                    <a:pt x="1905" y="8608"/>
                  </a:cubicBezTo>
                  <a:cubicBezTo>
                    <a:pt x="1489" y="8549"/>
                    <a:pt x="1072" y="8453"/>
                    <a:pt x="643" y="8430"/>
                  </a:cubicBezTo>
                  <a:cubicBezTo>
                    <a:pt x="286" y="8394"/>
                    <a:pt x="72" y="8227"/>
                    <a:pt x="60" y="7870"/>
                  </a:cubicBezTo>
                  <a:cubicBezTo>
                    <a:pt x="24" y="7251"/>
                    <a:pt x="0" y="6620"/>
                    <a:pt x="12" y="6001"/>
                  </a:cubicBezTo>
                  <a:cubicBezTo>
                    <a:pt x="48" y="5251"/>
                    <a:pt x="84" y="4501"/>
                    <a:pt x="191" y="3750"/>
                  </a:cubicBezTo>
                  <a:cubicBezTo>
                    <a:pt x="286" y="3143"/>
                    <a:pt x="441" y="2536"/>
                    <a:pt x="608" y="1941"/>
                  </a:cubicBezTo>
                  <a:cubicBezTo>
                    <a:pt x="881" y="881"/>
                    <a:pt x="1727" y="488"/>
                    <a:pt x="2643" y="286"/>
                  </a:cubicBezTo>
                  <a:cubicBezTo>
                    <a:pt x="3751" y="36"/>
                    <a:pt x="4870" y="0"/>
                    <a:pt x="6001" y="95"/>
                  </a:cubicBezTo>
                  <a:cubicBezTo>
                    <a:pt x="7870" y="226"/>
                    <a:pt x="9752" y="286"/>
                    <a:pt x="11609" y="417"/>
                  </a:cubicBezTo>
                  <a:cubicBezTo>
                    <a:pt x="13538" y="548"/>
                    <a:pt x="15490" y="750"/>
                    <a:pt x="17431" y="929"/>
                  </a:cubicBezTo>
                  <a:cubicBezTo>
                    <a:pt x="17622" y="941"/>
                    <a:pt x="17812" y="1012"/>
                    <a:pt x="18003" y="1060"/>
                  </a:cubicBezTo>
                  <a:cubicBezTo>
                    <a:pt x="18598" y="1203"/>
                    <a:pt x="18979" y="1584"/>
                    <a:pt x="19015" y="2203"/>
                  </a:cubicBezTo>
                  <a:cubicBezTo>
                    <a:pt x="19110" y="3203"/>
                    <a:pt x="19169" y="4203"/>
                    <a:pt x="19241" y="5274"/>
                  </a:cubicBezTo>
                  <a:close/>
                  <a:moveTo>
                    <a:pt x="9549" y="11585"/>
                  </a:moveTo>
                  <a:cubicBezTo>
                    <a:pt x="9609" y="11585"/>
                    <a:pt x="9763" y="11597"/>
                    <a:pt x="9894" y="11537"/>
                  </a:cubicBezTo>
                  <a:cubicBezTo>
                    <a:pt x="11025" y="11061"/>
                    <a:pt x="11907" y="10347"/>
                    <a:pt x="12228" y="9096"/>
                  </a:cubicBezTo>
                  <a:cubicBezTo>
                    <a:pt x="12395" y="8430"/>
                    <a:pt x="12264" y="8192"/>
                    <a:pt x="11609" y="8144"/>
                  </a:cubicBezTo>
                  <a:cubicBezTo>
                    <a:pt x="10442" y="8084"/>
                    <a:pt x="9263" y="8072"/>
                    <a:pt x="8097" y="8049"/>
                  </a:cubicBezTo>
                  <a:cubicBezTo>
                    <a:pt x="7573" y="8049"/>
                    <a:pt x="7239" y="8489"/>
                    <a:pt x="7287" y="9001"/>
                  </a:cubicBezTo>
                  <a:cubicBezTo>
                    <a:pt x="7311" y="9263"/>
                    <a:pt x="7382" y="9501"/>
                    <a:pt x="7406" y="9751"/>
                  </a:cubicBezTo>
                  <a:cubicBezTo>
                    <a:pt x="7549" y="11001"/>
                    <a:pt x="8573" y="11525"/>
                    <a:pt x="9549" y="11585"/>
                  </a:cubicBezTo>
                  <a:close/>
                  <a:moveTo>
                    <a:pt x="6799" y="6108"/>
                  </a:moveTo>
                  <a:lnTo>
                    <a:pt x="6799" y="6108"/>
                  </a:lnTo>
                  <a:lnTo>
                    <a:pt x="6799" y="5953"/>
                  </a:lnTo>
                  <a:cubicBezTo>
                    <a:pt x="6799" y="5620"/>
                    <a:pt x="6739" y="5346"/>
                    <a:pt x="6358" y="5298"/>
                  </a:cubicBezTo>
                  <a:cubicBezTo>
                    <a:pt x="6084" y="5274"/>
                    <a:pt x="5870" y="5513"/>
                    <a:pt x="5822" y="5894"/>
                  </a:cubicBezTo>
                  <a:cubicBezTo>
                    <a:pt x="5799" y="5965"/>
                    <a:pt x="5799" y="6048"/>
                    <a:pt x="5799" y="6120"/>
                  </a:cubicBezTo>
                  <a:cubicBezTo>
                    <a:pt x="5799" y="6608"/>
                    <a:pt x="6013" y="7013"/>
                    <a:pt x="6275" y="7025"/>
                  </a:cubicBezTo>
                  <a:cubicBezTo>
                    <a:pt x="6561" y="7060"/>
                    <a:pt x="6763" y="6703"/>
                    <a:pt x="6799" y="6167"/>
                  </a:cubicBezTo>
                  <a:close/>
                  <a:moveTo>
                    <a:pt x="14240" y="5536"/>
                  </a:moveTo>
                  <a:cubicBezTo>
                    <a:pt x="13383" y="5608"/>
                    <a:pt x="13121" y="6120"/>
                    <a:pt x="13526" y="6822"/>
                  </a:cubicBezTo>
                  <a:cubicBezTo>
                    <a:pt x="13597" y="6941"/>
                    <a:pt x="13752" y="7072"/>
                    <a:pt x="13859" y="7072"/>
                  </a:cubicBezTo>
                  <a:cubicBezTo>
                    <a:pt x="13954" y="7072"/>
                    <a:pt x="14121" y="6941"/>
                    <a:pt x="14181" y="6822"/>
                  </a:cubicBezTo>
                  <a:cubicBezTo>
                    <a:pt x="14359" y="6417"/>
                    <a:pt x="14371" y="6013"/>
                    <a:pt x="14240" y="553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9"/>
            <p:cNvSpPr/>
            <p:nvPr/>
          </p:nvSpPr>
          <p:spPr>
            <a:xfrm>
              <a:off x="3367375" y="3796725"/>
              <a:ext cx="342025" cy="307200"/>
            </a:xfrm>
            <a:custGeom>
              <a:avLst/>
              <a:gdLst/>
              <a:ahLst/>
              <a:cxnLst/>
              <a:rect l="l" t="t" r="r" b="b"/>
              <a:pathLst>
                <a:path w="13681" h="12288" extrusionOk="0">
                  <a:moveTo>
                    <a:pt x="2108" y="12288"/>
                  </a:moveTo>
                  <a:cubicBezTo>
                    <a:pt x="1798" y="11704"/>
                    <a:pt x="2048" y="11276"/>
                    <a:pt x="2096" y="10835"/>
                  </a:cubicBezTo>
                  <a:cubicBezTo>
                    <a:pt x="2108" y="10597"/>
                    <a:pt x="2239" y="10359"/>
                    <a:pt x="2286" y="10121"/>
                  </a:cubicBezTo>
                  <a:cubicBezTo>
                    <a:pt x="2405" y="9621"/>
                    <a:pt x="2298" y="9490"/>
                    <a:pt x="1798" y="9466"/>
                  </a:cubicBezTo>
                  <a:cubicBezTo>
                    <a:pt x="1524" y="9454"/>
                    <a:pt x="1251" y="9490"/>
                    <a:pt x="977" y="9466"/>
                  </a:cubicBezTo>
                  <a:cubicBezTo>
                    <a:pt x="453" y="9430"/>
                    <a:pt x="203" y="9216"/>
                    <a:pt x="96" y="8716"/>
                  </a:cubicBezTo>
                  <a:cubicBezTo>
                    <a:pt x="24" y="8371"/>
                    <a:pt x="0" y="8013"/>
                    <a:pt x="0" y="7668"/>
                  </a:cubicBezTo>
                  <a:cubicBezTo>
                    <a:pt x="12" y="6168"/>
                    <a:pt x="24" y="4680"/>
                    <a:pt x="72" y="3180"/>
                  </a:cubicBezTo>
                  <a:cubicBezTo>
                    <a:pt x="84" y="2799"/>
                    <a:pt x="155" y="2429"/>
                    <a:pt x="191" y="2060"/>
                  </a:cubicBezTo>
                  <a:cubicBezTo>
                    <a:pt x="322" y="810"/>
                    <a:pt x="1286" y="239"/>
                    <a:pt x="2167" y="108"/>
                  </a:cubicBezTo>
                  <a:cubicBezTo>
                    <a:pt x="2703" y="13"/>
                    <a:pt x="3263" y="1"/>
                    <a:pt x="3799" y="1"/>
                  </a:cubicBezTo>
                  <a:cubicBezTo>
                    <a:pt x="5680" y="13"/>
                    <a:pt x="7561" y="48"/>
                    <a:pt x="9430" y="96"/>
                  </a:cubicBezTo>
                  <a:cubicBezTo>
                    <a:pt x="10323" y="120"/>
                    <a:pt x="11228" y="179"/>
                    <a:pt x="12121" y="274"/>
                  </a:cubicBezTo>
                  <a:cubicBezTo>
                    <a:pt x="12788" y="334"/>
                    <a:pt x="13181" y="751"/>
                    <a:pt x="13347" y="1406"/>
                  </a:cubicBezTo>
                  <a:cubicBezTo>
                    <a:pt x="13681" y="2834"/>
                    <a:pt x="13681" y="4275"/>
                    <a:pt x="13597" y="5739"/>
                  </a:cubicBezTo>
                  <a:cubicBezTo>
                    <a:pt x="13538" y="6609"/>
                    <a:pt x="13466" y="7478"/>
                    <a:pt x="13395" y="8359"/>
                  </a:cubicBezTo>
                  <a:cubicBezTo>
                    <a:pt x="13312" y="9156"/>
                    <a:pt x="13062" y="9466"/>
                    <a:pt x="12264" y="9609"/>
                  </a:cubicBezTo>
                  <a:cubicBezTo>
                    <a:pt x="11502" y="9740"/>
                    <a:pt x="10728" y="9811"/>
                    <a:pt x="9954" y="9823"/>
                  </a:cubicBezTo>
                  <a:cubicBezTo>
                    <a:pt x="8585" y="9859"/>
                    <a:pt x="7216" y="9811"/>
                    <a:pt x="5834" y="9788"/>
                  </a:cubicBezTo>
                  <a:cubicBezTo>
                    <a:pt x="5477" y="9764"/>
                    <a:pt x="5287" y="9978"/>
                    <a:pt x="5072" y="10180"/>
                  </a:cubicBezTo>
                  <a:cubicBezTo>
                    <a:pt x="4227" y="11038"/>
                    <a:pt x="3179" y="11633"/>
                    <a:pt x="2108" y="12288"/>
                  </a:cubicBezTo>
                  <a:close/>
                  <a:moveTo>
                    <a:pt x="8752" y="5894"/>
                  </a:moveTo>
                  <a:cubicBezTo>
                    <a:pt x="8490" y="5858"/>
                    <a:pt x="8240" y="5811"/>
                    <a:pt x="8001" y="5799"/>
                  </a:cubicBezTo>
                  <a:cubicBezTo>
                    <a:pt x="7216" y="5751"/>
                    <a:pt x="6406" y="5739"/>
                    <a:pt x="5620" y="5680"/>
                  </a:cubicBezTo>
                  <a:cubicBezTo>
                    <a:pt x="5275" y="5656"/>
                    <a:pt x="5132" y="5870"/>
                    <a:pt x="5025" y="6132"/>
                  </a:cubicBezTo>
                  <a:cubicBezTo>
                    <a:pt x="4846" y="6597"/>
                    <a:pt x="5358" y="7978"/>
                    <a:pt x="6049" y="8204"/>
                  </a:cubicBezTo>
                  <a:cubicBezTo>
                    <a:pt x="7168" y="8573"/>
                    <a:pt x="8823" y="7442"/>
                    <a:pt x="8835" y="6275"/>
                  </a:cubicBezTo>
                  <a:cubicBezTo>
                    <a:pt x="8835" y="6168"/>
                    <a:pt x="8787" y="6049"/>
                    <a:pt x="8752" y="5894"/>
                  </a:cubicBezTo>
                  <a:close/>
                  <a:moveTo>
                    <a:pt x="3703" y="3132"/>
                  </a:moveTo>
                  <a:cubicBezTo>
                    <a:pt x="3358" y="3596"/>
                    <a:pt x="3287" y="4013"/>
                    <a:pt x="3406" y="4454"/>
                  </a:cubicBezTo>
                  <a:cubicBezTo>
                    <a:pt x="3429" y="4573"/>
                    <a:pt x="3596" y="4715"/>
                    <a:pt x="3703" y="4715"/>
                  </a:cubicBezTo>
                  <a:cubicBezTo>
                    <a:pt x="3810" y="4715"/>
                    <a:pt x="4001" y="4608"/>
                    <a:pt x="4025" y="4501"/>
                  </a:cubicBezTo>
                  <a:cubicBezTo>
                    <a:pt x="4144" y="4037"/>
                    <a:pt x="4144" y="3572"/>
                    <a:pt x="3703" y="3132"/>
                  </a:cubicBezTo>
                  <a:close/>
                  <a:moveTo>
                    <a:pt x="9835" y="3156"/>
                  </a:moveTo>
                  <a:cubicBezTo>
                    <a:pt x="9490" y="3537"/>
                    <a:pt x="9561" y="3906"/>
                    <a:pt x="9644" y="4263"/>
                  </a:cubicBezTo>
                  <a:cubicBezTo>
                    <a:pt x="9668" y="4382"/>
                    <a:pt x="9847" y="4561"/>
                    <a:pt x="9906" y="4549"/>
                  </a:cubicBezTo>
                  <a:cubicBezTo>
                    <a:pt x="10037" y="4501"/>
                    <a:pt x="10240" y="4382"/>
                    <a:pt x="10264" y="4263"/>
                  </a:cubicBezTo>
                  <a:cubicBezTo>
                    <a:pt x="10359" y="3858"/>
                    <a:pt x="10276" y="3477"/>
                    <a:pt x="9835" y="315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9"/>
            <p:cNvSpPr/>
            <p:nvPr/>
          </p:nvSpPr>
          <p:spPr>
            <a:xfrm>
              <a:off x="3809400" y="3775000"/>
              <a:ext cx="128600" cy="88125"/>
            </a:xfrm>
            <a:custGeom>
              <a:avLst/>
              <a:gdLst/>
              <a:ahLst/>
              <a:cxnLst/>
              <a:rect l="l" t="t" r="r" b="b"/>
              <a:pathLst>
                <a:path w="5144" h="3525" extrusionOk="0">
                  <a:moveTo>
                    <a:pt x="2298" y="3513"/>
                  </a:moveTo>
                  <a:cubicBezTo>
                    <a:pt x="1322" y="3453"/>
                    <a:pt x="298" y="2929"/>
                    <a:pt x="155" y="1691"/>
                  </a:cubicBezTo>
                  <a:cubicBezTo>
                    <a:pt x="131" y="1441"/>
                    <a:pt x="60" y="1203"/>
                    <a:pt x="36" y="953"/>
                  </a:cubicBezTo>
                  <a:cubicBezTo>
                    <a:pt x="0" y="429"/>
                    <a:pt x="334" y="0"/>
                    <a:pt x="846" y="0"/>
                  </a:cubicBezTo>
                  <a:cubicBezTo>
                    <a:pt x="2024" y="0"/>
                    <a:pt x="3179" y="24"/>
                    <a:pt x="4358" y="84"/>
                  </a:cubicBezTo>
                  <a:cubicBezTo>
                    <a:pt x="5013" y="120"/>
                    <a:pt x="5144" y="370"/>
                    <a:pt x="4977" y="1036"/>
                  </a:cubicBezTo>
                  <a:cubicBezTo>
                    <a:pt x="4667" y="2286"/>
                    <a:pt x="3774" y="3001"/>
                    <a:pt x="2643" y="3477"/>
                  </a:cubicBezTo>
                  <a:cubicBezTo>
                    <a:pt x="2524" y="3525"/>
                    <a:pt x="2358" y="3513"/>
                    <a:pt x="2298" y="3513"/>
                  </a:cubicBezTo>
                  <a:close/>
                  <a:moveTo>
                    <a:pt x="4429" y="870"/>
                  </a:moveTo>
                  <a:cubicBezTo>
                    <a:pt x="4203" y="798"/>
                    <a:pt x="4048" y="715"/>
                    <a:pt x="3882" y="691"/>
                  </a:cubicBezTo>
                  <a:cubicBezTo>
                    <a:pt x="3108" y="631"/>
                    <a:pt x="2334" y="584"/>
                    <a:pt x="1572" y="572"/>
                  </a:cubicBezTo>
                  <a:cubicBezTo>
                    <a:pt x="1346" y="572"/>
                    <a:pt x="1131" y="631"/>
                    <a:pt x="917" y="727"/>
                  </a:cubicBezTo>
                  <a:cubicBezTo>
                    <a:pt x="798" y="774"/>
                    <a:pt x="667" y="905"/>
                    <a:pt x="631" y="1024"/>
                  </a:cubicBezTo>
                  <a:cubicBezTo>
                    <a:pt x="357" y="2036"/>
                    <a:pt x="1429" y="3179"/>
                    <a:pt x="2441" y="2894"/>
                  </a:cubicBezTo>
                  <a:cubicBezTo>
                    <a:pt x="3405" y="2620"/>
                    <a:pt x="4179" y="2048"/>
                    <a:pt x="4429" y="8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9"/>
            <p:cNvSpPr/>
            <p:nvPr/>
          </p:nvSpPr>
          <p:spPr>
            <a:xfrm>
              <a:off x="3772775" y="3705350"/>
              <a:ext cx="25325" cy="44375"/>
            </a:xfrm>
            <a:custGeom>
              <a:avLst/>
              <a:gdLst/>
              <a:ahLst/>
              <a:cxnLst/>
              <a:rect l="l" t="t" r="r" b="b"/>
              <a:pathLst>
                <a:path w="1013" h="1775" extrusionOk="0">
                  <a:moveTo>
                    <a:pt x="1013" y="822"/>
                  </a:moveTo>
                  <a:lnTo>
                    <a:pt x="1013" y="893"/>
                  </a:lnTo>
                  <a:cubicBezTo>
                    <a:pt x="977" y="1429"/>
                    <a:pt x="775" y="1774"/>
                    <a:pt x="489" y="1751"/>
                  </a:cubicBezTo>
                  <a:cubicBezTo>
                    <a:pt x="215" y="1727"/>
                    <a:pt x="1" y="1334"/>
                    <a:pt x="13" y="846"/>
                  </a:cubicBezTo>
                  <a:cubicBezTo>
                    <a:pt x="13" y="774"/>
                    <a:pt x="13" y="691"/>
                    <a:pt x="36" y="620"/>
                  </a:cubicBezTo>
                  <a:cubicBezTo>
                    <a:pt x="84" y="239"/>
                    <a:pt x="298" y="0"/>
                    <a:pt x="572" y="24"/>
                  </a:cubicBezTo>
                  <a:cubicBezTo>
                    <a:pt x="953" y="72"/>
                    <a:pt x="1013" y="358"/>
                    <a:pt x="1013" y="679"/>
                  </a:cubicBezTo>
                  <a:lnTo>
                    <a:pt x="1013" y="82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9"/>
            <p:cNvSpPr/>
            <p:nvPr/>
          </p:nvSpPr>
          <p:spPr>
            <a:xfrm>
              <a:off x="3956125" y="3711600"/>
              <a:ext cx="31300" cy="38425"/>
            </a:xfrm>
            <a:custGeom>
              <a:avLst/>
              <a:gdLst/>
              <a:ahLst/>
              <a:cxnLst/>
              <a:rect l="l" t="t" r="r" b="b"/>
              <a:pathLst>
                <a:path w="1252" h="1537" extrusionOk="0">
                  <a:moveTo>
                    <a:pt x="1120" y="0"/>
                  </a:moveTo>
                  <a:cubicBezTo>
                    <a:pt x="1251" y="465"/>
                    <a:pt x="1239" y="881"/>
                    <a:pt x="1061" y="1286"/>
                  </a:cubicBezTo>
                  <a:cubicBezTo>
                    <a:pt x="1013" y="1405"/>
                    <a:pt x="858" y="1536"/>
                    <a:pt x="739" y="1536"/>
                  </a:cubicBezTo>
                  <a:cubicBezTo>
                    <a:pt x="620" y="1536"/>
                    <a:pt x="465" y="1405"/>
                    <a:pt x="406" y="1286"/>
                  </a:cubicBezTo>
                  <a:cubicBezTo>
                    <a:pt x="1" y="596"/>
                    <a:pt x="263" y="96"/>
                    <a:pt x="11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9"/>
            <p:cNvSpPr/>
            <p:nvPr/>
          </p:nvSpPr>
          <p:spPr>
            <a:xfrm>
              <a:off x="3488825" y="3938125"/>
              <a:ext cx="99425" cy="73525"/>
            </a:xfrm>
            <a:custGeom>
              <a:avLst/>
              <a:gdLst/>
              <a:ahLst/>
              <a:cxnLst/>
              <a:rect l="l" t="t" r="r" b="b"/>
              <a:pathLst>
                <a:path w="3977" h="2941" extrusionOk="0">
                  <a:moveTo>
                    <a:pt x="3894" y="238"/>
                  </a:moveTo>
                  <a:cubicBezTo>
                    <a:pt x="3917" y="393"/>
                    <a:pt x="3977" y="512"/>
                    <a:pt x="3977" y="631"/>
                  </a:cubicBezTo>
                  <a:cubicBezTo>
                    <a:pt x="3965" y="1810"/>
                    <a:pt x="2310" y="2941"/>
                    <a:pt x="1191" y="2560"/>
                  </a:cubicBezTo>
                  <a:cubicBezTo>
                    <a:pt x="512" y="2346"/>
                    <a:pt x="0" y="953"/>
                    <a:pt x="167" y="500"/>
                  </a:cubicBezTo>
                  <a:cubicBezTo>
                    <a:pt x="274" y="226"/>
                    <a:pt x="417" y="0"/>
                    <a:pt x="762" y="36"/>
                  </a:cubicBezTo>
                  <a:cubicBezTo>
                    <a:pt x="1548" y="83"/>
                    <a:pt x="2358" y="107"/>
                    <a:pt x="3143" y="155"/>
                  </a:cubicBezTo>
                  <a:cubicBezTo>
                    <a:pt x="3393" y="155"/>
                    <a:pt x="3632" y="202"/>
                    <a:pt x="3894" y="238"/>
                  </a:cubicBezTo>
                  <a:close/>
                  <a:moveTo>
                    <a:pt x="3310" y="822"/>
                  </a:moveTo>
                  <a:cubicBezTo>
                    <a:pt x="2441" y="524"/>
                    <a:pt x="1596" y="738"/>
                    <a:pt x="738" y="703"/>
                  </a:cubicBezTo>
                  <a:cubicBezTo>
                    <a:pt x="691" y="1274"/>
                    <a:pt x="810" y="1726"/>
                    <a:pt x="1286" y="1953"/>
                  </a:cubicBezTo>
                  <a:cubicBezTo>
                    <a:pt x="1774" y="2191"/>
                    <a:pt x="2250" y="1941"/>
                    <a:pt x="2715" y="1726"/>
                  </a:cubicBezTo>
                  <a:cubicBezTo>
                    <a:pt x="3060" y="1572"/>
                    <a:pt x="3298" y="1298"/>
                    <a:pt x="3310" y="8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9"/>
            <p:cNvSpPr/>
            <p:nvPr/>
          </p:nvSpPr>
          <p:spPr>
            <a:xfrm>
              <a:off x="3449525" y="3875000"/>
              <a:ext cx="21450" cy="39925"/>
            </a:xfrm>
            <a:custGeom>
              <a:avLst/>
              <a:gdLst/>
              <a:ahLst/>
              <a:cxnLst/>
              <a:rect l="l" t="t" r="r" b="b"/>
              <a:pathLst>
                <a:path w="858" h="1597" extrusionOk="0">
                  <a:moveTo>
                    <a:pt x="417" y="1"/>
                  </a:moveTo>
                  <a:cubicBezTo>
                    <a:pt x="858" y="441"/>
                    <a:pt x="858" y="906"/>
                    <a:pt x="739" y="1370"/>
                  </a:cubicBezTo>
                  <a:cubicBezTo>
                    <a:pt x="715" y="1477"/>
                    <a:pt x="524" y="1596"/>
                    <a:pt x="417" y="1596"/>
                  </a:cubicBezTo>
                  <a:cubicBezTo>
                    <a:pt x="310" y="1573"/>
                    <a:pt x="143" y="1442"/>
                    <a:pt x="120" y="1323"/>
                  </a:cubicBezTo>
                  <a:cubicBezTo>
                    <a:pt x="1" y="882"/>
                    <a:pt x="72" y="441"/>
                    <a:pt x="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9"/>
            <p:cNvSpPr/>
            <p:nvPr/>
          </p:nvSpPr>
          <p:spPr>
            <a:xfrm>
              <a:off x="3604600" y="3875600"/>
              <a:ext cx="21750" cy="35150"/>
            </a:xfrm>
            <a:custGeom>
              <a:avLst/>
              <a:gdLst/>
              <a:ahLst/>
              <a:cxnLst/>
              <a:rect l="l" t="t" r="r" b="b"/>
              <a:pathLst>
                <a:path w="870" h="1406" extrusionOk="0">
                  <a:moveTo>
                    <a:pt x="346" y="1"/>
                  </a:moveTo>
                  <a:cubicBezTo>
                    <a:pt x="787" y="322"/>
                    <a:pt x="870" y="703"/>
                    <a:pt x="775" y="1108"/>
                  </a:cubicBezTo>
                  <a:cubicBezTo>
                    <a:pt x="751" y="1227"/>
                    <a:pt x="548" y="1358"/>
                    <a:pt x="417" y="1394"/>
                  </a:cubicBezTo>
                  <a:cubicBezTo>
                    <a:pt x="358" y="1406"/>
                    <a:pt x="179" y="1227"/>
                    <a:pt x="155" y="1108"/>
                  </a:cubicBezTo>
                  <a:cubicBezTo>
                    <a:pt x="72" y="763"/>
                    <a:pt x="1" y="382"/>
                    <a:pt x="3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9"/>
            <p:cNvSpPr/>
            <p:nvPr/>
          </p:nvSpPr>
          <p:spPr>
            <a:xfrm>
              <a:off x="3817725" y="3789275"/>
              <a:ext cx="102425" cy="65525"/>
            </a:xfrm>
            <a:custGeom>
              <a:avLst/>
              <a:gdLst/>
              <a:ahLst/>
              <a:cxnLst/>
              <a:rect l="l" t="t" r="r" b="b"/>
              <a:pathLst>
                <a:path w="4097" h="2621" extrusionOk="0">
                  <a:moveTo>
                    <a:pt x="4096" y="299"/>
                  </a:moveTo>
                  <a:cubicBezTo>
                    <a:pt x="3858" y="1477"/>
                    <a:pt x="3072" y="2049"/>
                    <a:pt x="2108" y="2323"/>
                  </a:cubicBezTo>
                  <a:cubicBezTo>
                    <a:pt x="1072" y="2620"/>
                    <a:pt x="1" y="1465"/>
                    <a:pt x="298" y="453"/>
                  </a:cubicBezTo>
                  <a:cubicBezTo>
                    <a:pt x="334" y="334"/>
                    <a:pt x="465" y="203"/>
                    <a:pt x="584" y="156"/>
                  </a:cubicBezTo>
                  <a:cubicBezTo>
                    <a:pt x="798" y="60"/>
                    <a:pt x="1013" y="1"/>
                    <a:pt x="1239" y="1"/>
                  </a:cubicBezTo>
                  <a:cubicBezTo>
                    <a:pt x="2013" y="25"/>
                    <a:pt x="2787" y="60"/>
                    <a:pt x="3549" y="120"/>
                  </a:cubicBezTo>
                  <a:cubicBezTo>
                    <a:pt x="3715" y="144"/>
                    <a:pt x="3870" y="227"/>
                    <a:pt x="4096" y="29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9"/>
            <p:cNvSpPr/>
            <p:nvPr/>
          </p:nvSpPr>
          <p:spPr>
            <a:xfrm>
              <a:off x="3505775" y="3951500"/>
              <a:ext cx="65825" cy="41400"/>
            </a:xfrm>
            <a:custGeom>
              <a:avLst/>
              <a:gdLst/>
              <a:ahLst/>
              <a:cxnLst/>
              <a:rect l="l" t="t" r="r" b="b"/>
              <a:pathLst>
                <a:path w="2633" h="1656" extrusionOk="0">
                  <a:moveTo>
                    <a:pt x="2632" y="287"/>
                  </a:moveTo>
                  <a:cubicBezTo>
                    <a:pt x="2620" y="763"/>
                    <a:pt x="2382" y="1037"/>
                    <a:pt x="2025" y="1191"/>
                  </a:cubicBezTo>
                  <a:cubicBezTo>
                    <a:pt x="1572" y="1406"/>
                    <a:pt x="1084" y="1656"/>
                    <a:pt x="596" y="1418"/>
                  </a:cubicBezTo>
                  <a:cubicBezTo>
                    <a:pt x="132" y="1191"/>
                    <a:pt x="1" y="739"/>
                    <a:pt x="37" y="168"/>
                  </a:cubicBezTo>
                  <a:cubicBezTo>
                    <a:pt x="918" y="203"/>
                    <a:pt x="1763" y="1"/>
                    <a:pt x="2632" y="28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9"/>
            <p:cNvSpPr/>
            <p:nvPr/>
          </p:nvSpPr>
          <p:spPr>
            <a:xfrm>
              <a:off x="3348925" y="3556225"/>
              <a:ext cx="776300" cy="567650"/>
            </a:xfrm>
            <a:custGeom>
              <a:avLst/>
              <a:gdLst/>
              <a:ahLst/>
              <a:cxnLst/>
              <a:rect l="l" t="t" r="r" b="b"/>
              <a:pathLst>
                <a:path w="31052" h="22706" extrusionOk="0">
                  <a:moveTo>
                    <a:pt x="30837" y="2477"/>
                  </a:moveTo>
                  <a:cubicBezTo>
                    <a:pt x="30695" y="1560"/>
                    <a:pt x="30159" y="1012"/>
                    <a:pt x="29313" y="905"/>
                  </a:cubicBezTo>
                  <a:cubicBezTo>
                    <a:pt x="27920" y="739"/>
                    <a:pt x="26432" y="596"/>
                    <a:pt x="24753" y="441"/>
                  </a:cubicBezTo>
                  <a:cubicBezTo>
                    <a:pt x="23956" y="381"/>
                    <a:pt x="23134" y="334"/>
                    <a:pt x="22348" y="310"/>
                  </a:cubicBezTo>
                  <a:cubicBezTo>
                    <a:pt x="22015" y="298"/>
                    <a:pt x="21705" y="274"/>
                    <a:pt x="21372" y="262"/>
                  </a:cubicBezTo>
                  <a:lnTo>
                    <a:pt x="19765" y="179"/>
                  </a:lnTo>
                  <a:cubicBezTo>
                    <a:pt x="18455" y="96"/>
                    <a:pt x="17086" y="24"/>
                    <a:pt x="15752" y="0"/>
                  </a:cubicBezTo>
                  <a:lnTo>
                    <a:pt x="15562" y="0"/>
                  </a:lnTo>
                  <a:cubicBezTo>
                    <a:pt x="14371" y="0"/>
                    <a:pt x="13359" y="215"/>
                    <a:pt x="12478" y="667"/>
                  </a:cubicBezTo>
                  <a:cubicBezTo>
                    <a:pt x="12002" y="905"/>
                    <a:pt x="11692" y="1227"/>
                    <a:pt x="11478" y="1679"/>
                  </a:cubicBezTo>
                  <a:cubicBezTo>
                    <a:pt x="11002" y="2727"/>
                    <a:pt x="10716" y="3846"/>
                    <a:pt x="10644" y="4977"/>
                  </a:cubicBezTo>
                  <a:cubicBezTo>
                    <a:pt x="10597" y="5703"/>
                    <a:pt x="10573" y="6454"/>
                    <a:pt x="10549" y="7168"/>
                  </a:cubicBezTo>
                  <a:lnTo>
                    <a:pt x="10513" y="8287"/>
                  </a:lnTo>
                  <a:cubicBezTo>
                    <a:pt x="10513" y="8430"/>
                    <a:pt x="10490" y="8573"/>
                    <a:pt x="10478" y="8728"/>
                  </a:cubicBezTo>
                  <a:cubicBezTo>
                    <a:pt x="10478" y="8775"/>
                    <a:pt x="10466" y="8823"/>
                    <a:pt x="10466" y="8871"/>
                  </a:cubicBezTo>
                  <a:cubicBezTo>
                    <a:pt x="10418" y="8882"/>
                    <a:pt x="10371" y="8882"/>
                    <a:pt x="10335" y="8894"/>
                  </a:cubicBezTo>
                  <a:cubicBezTo>
                    <a:pt x="10168" y="8930"/>
                    <a:pt x="10037" y="8954"/>
                    <a:pt x="9894" y="8966"/>
                  </a:cubicBezTo>
                  <a:cubicBezTo>
                    <a:pt x="9406" y="8990"/>
                    <a:pt x="8858" y="8990"/>
                    <a:pt x="8299" y="8990"/>
                  </a:cubicBezTo>
                  <a:cubicBezTo>
                    <a:pt x="7906" y="8990"/>
                    <a:pt x="7549" y="8990"/>
                    <a:pt x="7204" y="8966"/>
                  </a:cubicBezTo>
                  <a:cubicBezTo>
                    <a:pt x="6668" y="8954"/>
                    <a:pt x="6132" y="8930"/>
                    <a:pt x="5596" y="8906"/>
                  </a:cubicBezTo>
                  <a:cubicBezTo>
                    <a:pt x="4941" y="8882"/>
                    <a:pt x="4275" y="8847"/>
                    <a:pt x="3608" y="8835"/>
                  </a:cubicBezTo>
                  <a:lnTo>
                    <a:pt x="3560" y="8835"/>
                  </a:lnTo>
                  <a:cubicBezTo>
                    <a:pt x="1834" y="8835"/>
                    <a:pt x="476" y="9954"/>
                    <a:pt x="286" y="11561"/>
                  </a:cubicBezTo>
                  <a:cubicBezTo>
                    <a:pt x="48" y="13490"/>
                    <a:pt x="0" y="15574"/>
                    <a:pt x="143" y="17741"/>
                  </a:cubicBezTo>
                  <a:cubicBezTo>
                    <a:pt x="238" y="19419"/>
                    <a:pt x="679" y="19610"/>
                    <a:pt x="1953" y="19800"/>
                  </a:cubicBezTo>
                  <a:cubicBezTo>
                    <a:pt x="2072" y="19824"/>
                    <a:pt x="2227" y="19848"/>
                    <a:pt x="2262" y="19896"/>
                  </a:cubicBezTo>
                  <a:cubicBezTo>
                    <a:pt x="2298" y="19943"/>
                    <a:pt x="2286" y="20086"/>
                    <a:pt x="2262" y="20217"/>
                  </a:cubicBezTo>
                  <a:cubicBezTo>
                    <a:pt x="2251" y="20324"/>
                    <a:pt x="2227" y="20431"/>
                    <a:pt x="2203" y="20539"/>
                  </a:cubicBezTo>
                  <a:cubicBezTo>
                    <a:pt x="2179" y="20670"/>
                    <a:pt x="2143" y="20812"/>
                    <a:pt x="2131" y="20967"/>
                  </a:cubicBezTo>
                  <a:cubicBezTo>
                    <a:pt x="2084" y="21336"/>
                    <a:pt x="2048" y="21765"/>
                    <a:pt x="2060" y="22182"/>
                  </a:cubicBezTo>
                  <a:cubicBezTo>
                    <a:pt x="2072" y="22575"/>
                    <a:pt x="2286" y="22706"/>
                    <a:pt x="2477" y="22706"/>
                  </a:cubicBezTo>
                  <a:cubicBezTo>
                    <a:pt x="2584" y="22706"/>
                    <a:pt x="2715" y="22658"/>
                    <a:pt x="2834" y="22586"/>
                  </a:cubicBezTo>
                  <a:cubicBezTo>
                    <a:pt x="2965" y="22503"/>
                    <a:pt x="3096" y="22396"/>
                    <a:pt x="3239" y="22301"/>
                  </a:cubicBezTo>
                  <a:cubicBezTo>
                    <a:pt x="3322" y="22229"/>
                    <a:pt x="3417" y="22170"/>
                    <a:pt x="3513" y="22110"/>
                  </a:cubicBezTo>
                  <a:cubicBezTo>
                    <a:pt x="4453" y="21467"/>
                    <a:pt x="5227" y="20932"/>
                    <a:pt x="6049" y="20384"/>
                  </a:cubicBezTo>
                  <a:lnTo>
                    <a:pt x="6108" y="20336"/>
                  </a:lnTo>
                  <a:cubicBezTo>
                    <a:pt x="6275" y="20241"/>
                    <a:pt x="6418" y="20122"/>
                    <a:pt x="6584" y="20098"/>
                  </a:cubicBezTo>
                  <a:cubicBezTo>
                    <a:pt x="7084" y="20027"/>
                    <a:pt x="7608" y="20015"/>
                    <a:pt x="8061" y="20015"/>
                  </a:cubicBezTo>
                  <a:cubicBezTo>
                    <a:pt x="8632" y="20003"/>
                    <a:pt x="9216" y="20003"/>
                    <a:pt x="9811" y="20003"/>
                  </a:cubicBezTo>
                  <a:cubicBezTo>
                    <a:pt x="10859" y="19979"/>
                    <a:pt x="11942" y="19979"/>
                    <a:pt x="13002" y="19943"/>
                  </a:cubicBezTo>
                  <a:cubicBezTo>
                    <a:pt x="14097" y="19896"/>
                    <a:pt x="14693" y="19288"/>
                    <a:pt x="14764" y="18110"/>
                  </a:cubicBezTo>
                  <a:cubicBezTo>
                    <a:pt x="14812" y="17360"/>
                    <a:pt x="14883" y="16621"/>
                    <a:pt x="14966" y="15895"/>
                  </a:cubicBezTo>
                  <a:lnTo>
                    <a:pt x="14978" y="15728"/>
                  </a:lnTo>
                  <a:cubicBezTo>
                    <a:pt x="14990" y="15633"/>
                    <a:pt x="15026" y="15538"/>
                    <a:pt x="15050" y="15431"/>
                  </a:cubicBezTo>
                  <a:cubicBezTo>
                    <a:pt x="15050" y="15419"/>
                    <a:pt x="15062" y="15395"/>
                    <a:pt x="15062" y="15371"/>
                  </a:cubicBezTo>
                  <a:lnTo>
                    <a:pt x="15085" y="15371"/>
                  </a:lnTo>
                  <a:cubicBezTo>
                    <a:pt x="15097" y="15371"/>
                    <a:pt x="15121" y="15359"/>
                    <a:pt x="15121" y="15359"/>
                  </a:cubicBezTo>
                  <a:cubicBezTo>
                    <a:pt x="16109" y="15443"/>
                    <a:pt x="17086" y="15514"/>
                    <a:pt x="18062" y="15609"/>
                  </a:cubicBezTo>
                  <a:cubicBezTo>
                    <a:pt x="19265" y="15717"/>
                    <a:pt x="20467" y="15812"/>
                    <a:pt x="21693" y="15919"/>
                  </a:cubicBezTo>
                  <a:cubicBezTo>
                    <a:pt x="22134" y="15967"/>
                    <a:pt x="22432" y="16109"/>
                    <a:pt x="22682" y="16431"/>
                  </a:cubicBezTo>
                  <a:cubicBezTo>
                    <a:pt x="23158" y="17026"/>
                    <a:pt x="23658" y="17622"/>
                    <a:pt x="24146" y="18181"/>
                  </a:cubicBezTo>
                  <a:lnTo>
                    <a:pt x="24265" y="18336"/>
                  </a:lnTo>
                  <a:cubicBezTo>
                    <a:pt x="24682" y="18836"/>
                    <a:pt x="25289" y="19050"/>
                    <a:pt x="25765" y="19169"/>
                  </a:cubicBezTo>
                  <a:cubicBezTo>
                    <a:pt x="25920" y="19205"/>
                    <a:pt x="26039" y="19229"/>
                    <a:pt x="26123" y="19229"/>
                  </a:cubicBezTo>
                  <a:cubicBezTo>
                    <a:pt x="26551" y="19229"/>
                    <a:pt x="26694" y="18896"/>
                    <a:pt x="26765" y="18574"/>
                  </a:cubicBezTo>
                  <a:cubicBezTo>
                    <a:pt x="26837" y="18253"/>
                    <a:pt x="26873" y="17931"/>
                    <a:pt x="26896" y="17622"/>
                  </a:cubicBezTo>
                  <a:cubicBezTo>
                    <a:pt x="26908" y="17526"/>
                    <a:pt x="26908" y="17455"/>
                    <a:pt x="26932" y="17360"/>
                  </a:cubicBezTo>
                  <a:cubicBezTo>
                    <a:pt x="26968" y="16979"/>
                    <a:pt x="27004" y="16586"/>
                    <a:pt x="27027" y="16193"/>
                  </a:cubicBezTo>
                  <a:cubicBezTo>
                    <a:pt x="27051" y="16038"/>
                    <a:pt x="27063" y="15907"/>
                    <a:pt x="27075" y="15752"/>
                  </a:cubicBezTo>
                  <a:cubicBezTo>
                    <a:pt x="27087" y="15752"/>
                    <a:pt x="27123" y="15752"/>
                    <a:pt x="27135" y="15740"/>
                  </a:cubicBezTo>
                  <a:cubicBezTo>
                    <a:pt x="27230" y="15728"/>
                    <a:pt x="27301" y="15717"/>
                    <a:pt x="27373" y="15717"/>
                  </a:cubicBezTo>
                  <a:lnTo>
                    <a:pt x="27420" y="15717"/>
                  </a:lnTo>
                  <a:cubicBezTo>
                    <a:pt x="28325" y="15717"/>
                    <a:pt x="29063" y="15300"/>
                    <a:pt x="29683" y="14883"/>
                  </a:cubicBezTo>
                  <a:cubicBezTo>
                    <a:pt x="30349" y="14431"/>
                    <a:pt x="30683" y="13823"/>
                    <a:pt x="30718" y="13002"/>
                  </a:cubicBezTo>
                  <a:cubicBezTo>
                    <a:pt x="30730" y="12764"/>
                    <a:pt x="30730" y="12526"/>
                    <a:pt x="30730" y="12299"/>
                  </a:cubicBezTo>
                  <a:cubicBezTo>
                    <a:pt x="30730" y="12097"/>
                    <a:pt x="30730" y="11871"/>
                    <a:pt x="30754" y="11668"/>
                  </a:cubicBezTo>
                  <a:cubicBezTo>
                    <a:pt x="30778" y="10966"/>
                    <a:pt x="30814" y="10252"/>
                    <a:pt x="30826" y="9549"/>
                  </a:cubicBezTo>
                  <a:cubicBezTo>
                    <a:pt x="30885" y="7930"/>
                    <a:pt x="30956" y="6263"/>
                    <a:pt x="30992" y="4608"/>
                  </a:cubicBezTo>
                  <a:cubicBezTo>
                    <a:pt x="31052" y="3846"/>
                    <a:pt x="30945" y="3108"/>
                    <a:pt x="30837" y="2477"/>
                  </a:cubicBezTo>
                  <a:close/>
                  <a:moveTo>
                    <a:pt x="30171" y="7120"/>
                  </a:moveTo>
                  <a:cubicBezTo>
                    <a:pt x="30099" y="8132"/>
                    <a:pt x="30040" y="9180"/>
                    <a:pt x="29980" y="10216"/>
                  </a:cubicBezTo>
                  <a:cubicBezTo>
                    <a:pt x="29968" y="10597"/>
                    <a:pt x="29944" y="10966"/>
                    <a:pt x="29933" y="11323"/>
                  </a:cubicBezTo>
                  <a:cubicBezTo>
                    <a:pt x="29921" y="11692"/>
                    <a:pt x="29921" y="12085"/>
                    <a:pt x="29885" y="12454"/>
                  </a:cubicBezTo>
                  <a:cubicBezTo>
                    <a:pt x="29802" y="13812"/>
                    <a:pt x="28742" y="14800"/>
                    <a:pt x="27361" y="14800"/>
                  </a:cubicBezTo>
                  <a:lnTo>
                    <a:pt x="27254" y="14800"/>
                  </a:lnTo>
                  <a:cubicBezTo>
                    <a:pt x="27206" y="14800"/>
                    <a:pt x="27182" y="14788"/>
                    <a:pt x="27135" y="14788"/>
                  </a:cubicBezTo>
                  <a:cubicBezTo>
                    <a:pt x="27075" y="14776"/>
                    <a:pt x="27027" y="14776"/>
                    <a:pt x="26968" y="14752"/>
                  </a:cubicBezTo>
                  <a:lnTo>
                    <a:pt x="26873" y="14752"/>
                  </a:lnTo>
                  <a:cubicBezTo>
                    <a:pt x="26396" y="14752"/>
                    <a:pt x="26289" y="14966"/>
                    <a:pt x="26242" y="15395"/>
                  </a:cubicBezTo>
                  <a:cubicBezTo>
                    <a:pt x="26218" y="15764"/>
                    <a:pt x="26194" y="16145"/>
                    <a:pt x="26182" y="16502"/>
                  </a:cubicBezTo>
                  <a:cubicBezTo>
                    <a:pt x="26182" y="16657"/>
                    <a:pt x="26170" y="16812"/>
                    <a:pt x="26170" y="16979"/>
                  </a:cubicBezTo>
                  <a:lnTo>
                    <a:pt x="26170" y="17122"/>
                  </a:lnTo>
                  <a:cubicBezTo>
                    <a:pt x="26170" y="17229"/>
                    <a:pt x="26170" y="17312"/>
                    <a:pt x="26158" y="17407"/>
                  </a:cubicBezTo>
                  <a:cubicBezTo>
                    <a:pt x="26134" y="17467"/>
                    <a:pt x="26134" y="17538"/>
                    <a:pt x="26134" y="17598"/>
                  </a:cubicBezTo>
                  <a:cubicBezTo>
                    <a:pt x="26111" y="17884"/>
                    <a:pt x="26099" y="18062"/>
                    <a:pt x="25896" y="18134"/>
                  </a:cubicBezTo>
                  <a:cubicBezTo>
                    <a:pt x="25825" y="18169"/>
                    <a:pt x="25753" y="18181"/>
                    <a:pt x="25694" y="18181"/>
                  </a:cubicBezTo>
                  <a:cubicBezTo>
                    <a:pt x="25420" y="18181"/>
                    <a:pt x="25206" y="18003"/>
                    <a:pt x="25063" y="17836"/>
                  </a:cubicBezTo>
                  <a:lnTo>
                    <a:pt x="24837" y="17586"/>
                  </a:lnTo>
                  <a:cubicBezTo>
                    <a:pt x="24265" y="16931"/>
                    <a:pt x="23670" y="16264"/>
                    <a:pt x="23134" y="15574"/>
                  </a:cubicBezTo>
                  <a:cubicBezTo>
                    <a:pt x="22836" y="15193"/>
                    <a:pt x="22491" y="15014"/>
                    <a:pt x="22003" y="15014"/>
                  </a:cubicBezTo>
                  <a:lnTo>
                    <a:pt x="22003" y="15014"/>
                  </a:lnTo>
                  <a:lnTo>
                    <a:pt x="21265" y="15014"/>
                  </a:lnTo>
                  <a:lnTo>
                    <a:pt x="20431" y="15014"/>
                  </a:lnTo>
                  <a:cubicBezTo>
                    <a:pt x="19943" y="15014"/>
                    <a:pt x="19288" y="15014"/>
                    <a:pt x="18634" y="14955"/>
                  </a:cubicBezTo>
                  <a:cubicBezTo>
                    <a:pt x="17562" y="14871"/>
                    <a:pt x="16490" y="14681"/>
                    <a:pt x="15538" y="14514"/>
                  </a:cubicBezTo>
                  <a:cubicBezTo>
                    <a:pt x="15109" y="14443"/>
                    <a:pt x="15097" y="14431"/>
                    <a:pt x="15097" y="13883"/>
                  </a:cubicBezTo>
                  <a:cubicBezTo>
                    <a:pt x="15097" y="12597"/>
                    <a:pt x="14978" y="11538"/>
                    <a:pt x="14704" y="10573"/>
                  </a:cubicBezTo>
                  <a:cubicBezTo>
                    <a:pt x="14466" y="9692"/>
                    <a:pt x="13942" y="9216"/>
                    <a:pt x="13085" y="9097"/>
                  </a:cubicBezTo>
                  <a:cubicBezTo>
                    <a:pt x="12919" y="9085"/>
                    <a:pt x="12740" y="9061"/>
                    <a:pt x="12573" y="9025"/>
                  </a:cubicBezTo>
                  <a:cubicBezTo>
                    <a:pt x="12323" y="8978"/>
                    <a:pt x="12073" y="8942"/>
                    <a:pt x="11823" y="8918"/>
                  </a:cubicBezTo>
                  <a:cubicBezTo>
                    <a:pt x="11502" y="8894"/>
                    <a:pt x="11383" y="8775"/>
                    <a:pt x="11371" y="8501"/>
                  </a:cubicBezTo>
                  <a:lnTo>
                    <a:pt x="11359" y="8228"/>
                  </a:lnTo>
                  <a:cubicBezTo>
                    <a:pt x="11347" y="7704"/>
                    <a:pt x="11311" y="7168"/>
                    <a:pt x="11323" y="6644"/>
                  </a:cubicBezTo>
                  <a:cubicBezTo>
                    <a:pt x="11359" y="5739"/>
                    <a:pt x="11418" y="5049"/>
                    <a:pt x="11502" y="4418"/>
                  </a:cubicBezTo>
                  <a:cubicBezTo>
                    <a:pt x="11585" y="3906"/>
                    <a:pt x="11716" y="3417"/>
                    <a:pt x="11835" y="2929"/>
                  </a:cubicBezTo>
                  <a:cubicBezTo>
                    <a:pt x="11871" y="2822"/>
                    <a:pt x="11895" y="2715"/>
                    <a:pt x="11906" y="2608"/>
                  </a:cubicBezTo>
                  <a:cubicBezTo>
                    <a:pt x="12180" y="1584"/>
                    <a:pt x="13026" y="1262"/>
                    <a:pt x="13847" y="1084"/>
                  </a:cubicBezTo>
                  <a:cubicBezTo>
                    <a:pt x="14550" y="917"/>
                    <a:pt x="15276" y="846"/>
                    <a:pt x="16097" y="846"/>
                  </a:cubicBezTo>
                  <a:cubicBezTo>
                    <a:pt x="16431" y="846"/>
                    <a:pt x="16788" y="858"/>
                    <a:pt x="17169" y="881"/>
                  </a:cubicBezTo>
                  <a:cubicBezTo>
                    <a:pt x="18122" y="965"/>
                    <a:pt x="19098" y="1000"/>
                    <a:pt x="20038" y="1048"/>
                  </a:cubicBezTo>
                  <a:cubicBezTo>
                    <a:pt x="20943" y="1096"/>
                    <a:pt x="21860" y="1143"/>
                    <a:pt x="22789" y="1215"/>
                  </a:cubicBezTo>
                  <a:cubicBezTo>
                    <a:pt x="24313" y="1322"/>
                    <a:pt x="25861" y="1465"/>
                    <a:pt x="27361" y="1620"/>
                  </a:cubicBezTo>
                  <a:cubicBezTo>
                    <a:pt x="27778" y="1655"/>
                    <a:pt x="28194" y="1691"/>
                    <a:pt x="28611" y="1739"/>
                  </a:cubicBezTo>
                  <a:cubicBezTo>
                    <a:pt x="28742" y="1751"/>
                    <a:pt x="28873" y="1774"/>
                    <a:pt x="29016" y="1822"/>
                  </a:cubicBezTo>
                  <a:cubicBezTo>
                    <a:pt x="29075" y="1834"/>
                    <a:pt x="29111" y="1858"/>
                    <a:pt x="29171" y="1870"/>
                  </a:cubicBezTo>
                  <a:cubicBezTo>
                    <a:pt x="29742" y="2001"/>
                    <a:pt x="30040" y="2346"/>
                    <a:pt x="30075" y="2882"/>
                  </a:cubicBezTo>
                  <a:cubicBezTo>
                    <a:pt x="30135" y="3584"/>
                    <a:pt x="30183" y="4263"/>
                    <a:pt x="30230" y="4977"/>
                  </a:cubicBezTo>
                  <a:cubicBezTo>
                    <a:pt x="30242" y="5287"/>
                    <a:pt x="30278" y="5608"/>
                    <a:pt x="30290" y="5930"/>
                  </a:cubicBezTo>
                  <a:cubicBezTo>
                    <a:pt x="30230" y="6334"/>
                    <a:pt x="30206" y="6727"/>
                    <a:pt x="30171" y="7120"/>
                  </a:cubicBezTo>
                  <a:close/>
                  <a:moveTo>
                    <a:pt x="10692" y="19288"/>
                  </a:moveTo>
                  <a:cubicBezTo>
                    <a:pt x="10359" y="19288"/>
                    <a:pt x="10037" y="19300"/>
                    <a:pt x="9704" y="19300"/>
                  </a:cubicBezTo>
                  <a:cubicBezTo>
                    <a:pt x="8692" y="19300"/>
                    <a:pt x="7668" y="19265"/>
                    <a:pt x="6692" y="19253"/>
                  </a:cubicBezTo>
                  <a:lnTo>
                    <a:pt x="6572" y="19253"/>
                  </a:lnTo>
                  <a:cubicBezTo>
                    <a:pt x="6180" y="19253"/>
                    <a:pt x="5953" y="19479"/>
                    <a:pt x="5751" y="19681"/>
                  </a:cubicBezTo>
                  <a:lnTo>
                    <a:pt x="5715" y="19717"/>
                  </a:lnTo>
                  <a:cubicBezTo>
                    <a:pt x="4989" y="20443"/>
                    <a:pt x="4108" y="20979"/>
                    <a:pt x="3191" y="21551"/>
                  </a:cubicBezTo>
                  <a:cubicBezTo>
                    <a:pt x="3096" y="21610"/>
                    <a:pt x="3013" y="21646"/>
                    <a:pt x="2917" y="21705"/>
                  </a:cubicBezTo>
                  <a:cubicBezTo>
                    <a:pt x="2798" y="21396"/>
                    <a:pt x="2858" y="21146"/>
                    <a:pt x="2917" y="20860"/>
                  </a:cubicBezTo>
                  <a:cubicBezTo>
                    <a:pt x="2953" y="20741"/>
                    <a:pt x="2977" y="20622"/>
                    <a:pt x="3001" y="20491"/>
                  </a:cubicBezTo>
                  <a:cubicBezTo>
                    <a:pt x="3013" y="20360"/>
                    <a:pt x="3060" y="20217"/>
                    <a:pt x="3096" y="20086"/>
                  </a:cubicBezTo>
                  <a:cubicBezTo>
                    <a:pt x="3132" y="19979"/>
                    <a:pt x="3179" y="19896"/>
                    <a:pt x="3191" y="19789"/>
                  </a:cubicBezTo>
                  <a:cubicBezTo>
                    <a:pt x="3251" y="19550"/>
                    <a:pt x="3274" y="19312"/>
                    <a:pt x="3143" y="19146"/>
                  </a:cubicBezTo>
                  <a:cubicBezTo>
                    <a:pt x="3024" y="18991"/>
                    <a:pt x="2786" y="18955"/>
                    <a:pt x="2548" y="18943"/>
                  </a:cubicBezTo>
                  <a:lnTo>
                    <a:pt x="2381" y="18943"/>
                  </a:lnTo>
                  <a:lnTo>
                    <a:pt x="2179" y="18943"/>
                  </a:lnTo>
                  <a:lnTo>
                    <a:pt x="1965" y="18943"/>
                  </a:lnTo>
                  <a:lnTo>
                    <a:pt x="1727" y="18943"/>
                  </a:lnTo>
                  <a:cubicBezTo>
                    <a:pt x="1274" y="18907"/>
                    <a:pt x="1072" y="18729"/>
                    <a:pt x="988" y="18300"/>
                  </a:cubicBezTo>
                  <a:cubicBezTo>
                    <a:pt x="917" y="17943"/>
                    <a:pt x="881" y="17598"/>
                    <a:pt x="881" y="17288"/>
                  </a:cubicBezTo>
                  <a:cubicBezTo>
                    <a:pt x="893" y="15836"/>
                    <a:pt x="917" y="14312"/>
                    <a:pt x="953" y="12800"/>
                  </a:cubicBezTo>
                  <a:cubicBezTo>
                    <a:pt x="953" y="12573"/>
                    <a:pt x="1000" y="12335"/>
                    <a:pt x="1036" y="12097"/>
                  </a:cubicBezTo>
                  <a:cubicBezTo>
                    <a:pt x="1048" y="11966"/>
                    <a:pt x="1072" y="11823"/>
                    <a:pt x="1096" y="11692"/>
                  </a:cubicBezTo>
                  <a:cubicBezTo>
                    <a:pt x="1238" y="10264"/>
                    <a:pt x="2548" y="9942"/>
                    <a:pt x="2953" y="9859"/>
                  </a:cubicBezTo>
                  <a:cubicBezTo>
                    <a:pt x="3453" y="9775"/>
                    <a:pt x="3977" y="9775"/>
                    <a:pt x="4382" y="9775"/>
                  </a:cubicBezTo>
                  <a:lnTo>
                    <a:pt x="4572" y="9775"/>
                  </a:lnTo>
                  <a:cubicBezTo>
                    <a:pt x="6751" y="9787"/>
                    <a:pt x="8537" y="9823"/>
                    <a:pt x="10204" y="9859"/>
                  </a:cubicBezTo>
                  <a:cubicBezTo>
                    <a:pt x="11049" y="9883"/>
                    <a:pt x="11930" y="9942"/>
                    <a:pt x="12883" y="10037"/>
                  </a:cubicBezTo>
                  <a:cubicBezTo>
                    <a:pt x="13454" y="10097"/>
                    <a:pt x="13811" y="10430"/>
                    <a:pt x="13966" y="11073"/>
                  </a:cubicBezTo>
                  <a:cubicBezTo>
                    <a:pt x="14335" y="12585"/>
                    <a:pt x="14288" y="14074"/>
                    <a:pt x="14216" y="15359"/>
                  </a:cubicBezTo>
                  <a:cubicBezTo>
                    <a:pt x="14157" y="16145"/>
                    <a:pt x="14097" y="17002"/>
                    <a:pt x="14014" y="17955"/>
                  </a:cubicBezTo>
                  <a:cubicBezTo>
                    <a:pt x="13954" y="18705"/>
                    <a:pt x="13716" y="18955"/>
                    <a:pt x="13002" y="19074"/>
                  </a:cubicBezTo>
                  <a:cubicBezTo>
                    <a:pt x="12168" y="19193"/>
                    <a:pt x="11395" y="19265"/>
                    <a:pt x="10692" y="1928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Рисунок 2"/>
          <p:cNvPicPr>
            <a:picLocks noChangeAspect="1"/>
          </p:cNvPicPr>
          <p:nvPr/>
        </p:nvPicPr>
        <p:blipFill>
          <a:blip r:embed="rId3"/>
          <a:stretch>
            <a:fillRect/>
          </a:stretch>
        </p:blipFill>
        <p:spPr>
          <a:xfrm rot="19812344">
            <a:off x="320763" y="-89712"/>
            <a:ext cx="2779350" cy="2030470"/>
          </a:xfrm>
          <a:prstGeom prst="rect">
            <a:avLst/>
          </a:prstGeom>
        </p:spPr>
      </p:pic>
      <p:pic>
        <p:nvPicPr>
          <p:cNvPr id="2" name="Рисунок 1"/>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5140645" y="3086561"/>
            <a:ext cx="2697437" cy="759019"/>
          </a:xfrm>
          <a:prstGeom prst="rect">
            <a:avLst/>
          </a:prstGeom>
        </p:spPr>
      </p:pic>
      <p:pic>
        <p:nvPicPr>
          <p:cNvPr id="4" name="Рисунок 3"/>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2381066" y="543140"/>
            <a:ext cx="2508282" cy="4347700"/>
          </a:xfrm>
          <a:prstGeom prst="rect">
            <a:avLst/>
          </a:prstGeom>
        </p:spPr>
      </p:pic>
    </p:spTree>
    <p:extLst>
      <p:ext uri="{BB962C8B-B14F-4D97-AF65-F5344CB8AC3E}">
        <p14:creationId xmlns:p14="http://schemas.microsoft.com/office/powerpoint/2010/main" xmlns="" val="1753318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6" presetClass="entr" presetSubtype="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290">
                                          <p:stCondLst>
                                            <p:cond delay="0"/>
                                          </p:stCondLst>
                                        </p:cTn>
                                        <p:tgtEl>
                                          <p:spTgt spid="4"/>
                                        </p:tgtEl>
                                      </p:cBhvr>
                                    </p:animEffect>
                                    <p:anim calcmode="lin" valueType="num">
                                      <p:cBhvr>
                                        <p:cTn id="13" dur="911"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4" dur="332"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5" dur="332" tmFilter="0, 0; 0.125,0.2665; 0.25,0.4; 0.375,0.465; 0.5,0.5;  0.625,0.535; 0.75,0.6; 0.875,0.7335; 1,1">
                                          <p:stCondLst>
                                            <p:cond delay="332"/>
                                          </p:stCondLst>
                                        </p:cTn>
                                        <p:tgtEl>
                                          <p:spTgt spid="4"/>
                                        </p:tgtEl>
                                        <p:attrNameLst>
                                          <p:attrName>ppt_y</p:attrName>
                                        </p:attrNameLst>
                                      </p:cBhvr>
                                      <p:tavLst>
                                        <p:tav tm="0" fmla="#ppt_y-sin(pi*$)/9">
                                          <p:val>
                                            <p:fltVal val="0"/>
                                          </p:val>
                                        </p:tav>
                                        <p:tav tm="100000">
                                          <p:val>
                                            <p:fltVal val="1"/>
                                          </p:val>
                                        </p:tav>
                                      </p:tavLst>
                                    </p:anim>
                                    <p:anim calcmode="lin" valueType="num">
                                      <p:cBhvr>
                                        <p:cTn id="16" dur="166" tmFilter="0, 0; 0.125,0.2665; 0.25,0.4; 0.375,0.465; 0.5,0.5;  0.625,0.535; 0.75,0.6; 0.875,0.7335; 1,1">
                                          <p:stCondLst>
                                            <p:cond delay="662"/>
                                          </p:stCondLst>
                                        </p:cTn>
                                        <p:tgtEl>
                                          <p:spTgt spid="4"/>
                                        </p:tgtEl>
                                        <p:attrNameLst>
                                          <p:attrName>ppt_y</p:attrName>
                                        </p:attrNameLst>
                                      </p:cBhvr>
                                      <p:tavLst>
                                        <p:tav tm="0" fmla="#ppt_y-sin(pi*$)/27">
                                          <p:val>
                                            <p:fltVal val="0"/>
                                          </p:val>
                                        </p:tav>
                                        <p:tav tm="100000">
                                          <p:val>
                                            <p:fltVal val="1"/>
                                          </p:val>
                                        </p:tav>
                                      </p:tavLst>
                                    </p:anim>
                                    <p:anim calcmode="lin" valueType="num">
                                      <p:cBhvr>
                                        <p:cTn id="17" dur="82" tmFilter="0, 0; 0.125,0.2665; 0.25,0.4; 0.375,0.465; 0.5,0.5;  0.625,0.535; 0.75,0.6; 0.875,0.7335; 1,1">
                                          <p:stCondLst>
                                            <p:cond delay="828"/>
                                          </p:stCondLst>
                                        </p:cTn>
                                        <p:tgtEl>
                                          <p:spTgt spid="4"/>
                                        </p:tgtEl>
                                        <p:attrNameLst>
                                          <p:attrName>ppt_y</p:attrName>
                                        </p:attrNameLst>
                                      </p:cBhvr>
                                      <p:tavLst>
                                        <p:tav tm="0" fmla="#ppt_y-sin(pi*$)/81">
                                          <p:val>
                                            <p:fltVal val="0"/>
                                          </p:val>
                                        </p:tav>
                                        <p:tav tm="100000">
                                          <p:val>
                                            <p:fltVal val="1"/>
                                          </p:val>
                                        </p:tav>
                                      </p:tavLst>
                                    </p:anim>
                                    <p:animScale>
                                      <p:cBhvr>
                                        <p:cTn id="18" dur="13">
                                          <p:stCondLst>
                                            <p:cond delay="325"/>
                                          </p:stCondLst>
                                        </p:cTn>
                                        <p:tgtEl>
                                          <p:spTgt spid="4"/>
                                        </p:tgtEl>
                                      </p:cBhvr>
                                      <p:to x="100000" y="60000"/>
                                    </p:animScale>
                                    <p:animScale>
                                      <p:cBhvr>
                                        <p:cTn id="19" dur="83" decel="50000">
                                          <p:stCondLst>
                                            <p:cond delay="338"/>
                                          </p:stCondLst>
                                        </p:cTn>
                                        <p:tgtEl>
                                          <p:spTgt spid="4"/>
                                        </p:tgtEl>
                                      </p:cBhvr>
                                      <p:to x="100000" y="100000"/>
                                    </p:animScale>
                                    <p:animScale>
                                      <p:cBhvr>
                                        <p:cTn id="20" dur="13">
                                          <p:stCondLst>
                                            <p:cond delay="656"/>
                                          </p:stCondLst>
                                        </p:cTn>
                                        <p:tgtEl>
                                          <p:spTgt spid="4"/>
                                        </p:tgtEl>
                                      </p:cBhvr>
                                      <p:to x="100000" y="80000"/>
                                    </p:animScale>
                                    <p:animScale>
                                      <p:cBhvr>
                                        <p:cTn id="21" dur="83" decel="50000">
                                          <p:stCondLst>
                                            <p:cond delay="669"/>
                                          </p:stCondLst>
                                        </p:cTn>
                                        <p:tgtEl>
                                          <p:spTgt spid="4"/>
                                        </p:tgtEl>
                                      </p:cBhvr>
                                      <p:to x="100000" y="100000"/>
                                    </p:animScale>
                                    <p:animScale>
                                      <p:cBhvr>
                                        <p:cTn id="22" dur="13">
                                          <p:stCondLst>
                                            <p:cond delay="821"/>
                                          </p:stCondLst>
                                        </p:cTn>
                                        <p:tgtEl>
                                          <p:spTgt spid="4"/>
                                        </p:tgtEl>
                                      </p:cBhvr>
                                      <p:to x="100000" y="90000"/>
                                    </p:animScale>
                                    <p:animScale>
                                      <p:cBhvr>
                                        <p:cTn id="23" dur="83" decel="50000">
                                          <p:stCondLst>
                                            <p:cond delay="834"/>
                                          </p:stCondLst>
                                        </p:cTn>
                                        <p:tgtEl>
                                          <p:spTgt spid="4"/>
                                        </p:tgtEl>
                                      </p:cBhvr>
                                      <p:to x="100000" y="100000"/>
                                    </p:animScale>
                                    <p:animScale>
                                      <p:cBhvr>
                                        <p:cTn id="24" dur="13">
                                          <p:stCondLst>
                                            <p:cond delay="904"/>
                                          </p:stCondLst>
                                        </p:cTn>
                                        <p:tgtEl>
                                          <p:spTgt spid="4"/>
                                        </p:tgtEl>
                                      </p:cBhvr>
                                      <p:to x="100000" y="95000"/>
                                    </p:animScale>
                                    <p:animScale>
                                      <p:cBhvr>
                                        <p:cTn id="25" dur="83" decel="50000">
                                          <p:stCondLst>
                                            <p:cond delay="917"/>
                                          </p:stCondLst>
                                        </p:cTn>
                                        <p:tgtEl>
                                          <p:spTgt spid="4"/>
                                        </p:tgtEl>
                                      </p:cBhvr>
                                      <p:to x="100000" y="100000"/>
                                    </p:animScale>
                                  </p:childTnLst>
                                </p:cTn>
                              </p:par>
                            </p:childTnLst>
                          </p:cTn>
                        </p:par>
                        <p:par>
                          <p:cTn id="26" fill="hold">
                            <p:stCondLst>
                              <p:cond delay="2000"/>
                            </p:stCondLst>
                            <p:childTnLst>
                              <p:par>
                                <p:cTn id="27" presetID="16" presetClass="entr" presetSubtype="21" fill="hold"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English Vocabulary Workshop by Slidesgo">
  <a:themeElements>
    <a:clrScheme name="Simple Light">
      <a:dk1>
        <a:srgbClr val="003849"/>
      </a:dk1>
      <a:lt1>
        <a:srgbClr val="FFFFFF"/>
      </a:lt1>
      <a:dk2>
        <a:srgbClr val="A775FE"/>
      </a:dk2>
      <a:lt2>
        <a:srgbClr val="E3E7EA"/>
      </a:lt2>
      <a:accent1>
        <a:srgbClr val="FFC86D"/>
      </a:accent1>
      <a:accent2>
        <a:srgbClr val="FEB444"/>
      </a:accent2>
      <a:accent3>
        <a:srgbClr val="FE8966"/>
      </a:accent3>
      <a:accent4>
        <a:srgbClr val="FD6A5E"/>
      </a:accent4>
      <a:accent5>
        <a:srgbClr val="9FE4F5"/>
      </a:accent5>
      <a:accent6>
        <a:srgbClr val="6ED0E7"/>
      </a:accent6>
      <a:hlink>
        <a:srgbClr val="0038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753</TotalTime>
  <Words>647</Words>
  <Application>Microsoft Office PowerPoint</Application>
  <PresentationFormat>Экран (16:9)</PresentationFormat>
  <Paragraphs>67</Paragraphs>
  <Slides>10</Slides>
  <Notes>10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10</vt:i4>
      </vt:variant>
    </vt:vector>
  </HeadingPairs>
  <TitlesOfParts>
    <vt:vector size="15" baseType="lpstr">
      <vt:lpstr>Arial</vt:lpstr>
      <vt:lpstr>Nirmala UI</vt:lpstr>
      <vt:lpstr>Pangolin</vt:lpstr>
      <vt:lpstr>Baloo 2</vt:lpstr>
      <vt:lpstr>English Vocabulary Workshop by Slidesgo</vt:lpstr>
      <vt:lpstr>Активное использование социальных сетей,  как залог эффективной работы с родителями  в рамках проекта «Информатика без розетки»</vt:lpstr>
      <vt:lpstr>Слайд 2</vt:lpstr>
      <vt:lpstr>Слайд 3</vt:lpstr>
      <vt:lpstr>Слайд 4</vt:lpstr>
      <vt:lpstr>Слайд 5</vt:lpstr>
      <vt:lpstr>Слайд 6</vt:lpstr>
      <vt:lpstr>Слайд 7</vt:lpstr>
      <vt:lpstr>Слайд 8</vt:lpstr>
      <vt:lpstr>Слайд 9</vt:lpstr>
      <vt:lpstr>Слайд 10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на тему: «Активное использование социальных сетей, как залог эффективной работы с родителями в рамках  «Информатика без розетки»</dc:title>
  <dc:creator>Sergei Valko</dc:creator>
  <cp:lastModifiedBy>Martinkevich</cp:lastModifiedBy>
  <cp:revision>39</cp:revision>
  <dcterms:modified xsi:type="dcterms:W3CDTF">2023-03-31T07:56:19Z</dcterms:modified>
</cp:coreProperties>
</file>