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7FDD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563" autoAdjust="0"/>
  </p:normalViewPr>
  <p:slideViewPr>
    <p:cSldViewPr snapToGrid="0">
      <p:cViewPr>
        <p:scale>
          <a:sx n="57" d="100"/>
          <a:sy n="57" d="100"/>
        </p:scale>
        <p:origin x="-25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3930" y="-96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5402F00-17A7-4BA1-89ED-F5186C591D42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209238-8DA6-4088-BB91-D3ACBC8A9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«Как создать и объединить в учреждении команду единомышленников в рамках проекта «Информатика без розетки».</a:t>
            </a:r>
          </a:p>
          <a:p>
            <a:r>
              <a:rPr lang="ru-RU" sz="1300" dirty="0" smtClean="0"/>
              <a:t>Малец Елена </a:t>
            </a:r>
            <a:r>
              <a:rPr lang="ru-RU" sz="1300" dirty="0" err="1" smtClean="0"/>
              <a:t>Славовна</a:t>
            </a:r>
            <a:r>
              <a:rPr lang="ru-RU" sz="1300" dirty="0" smtClean="0"/>
              <a:t>, воспитатель дошкольного образования  ГУО «Детский сад № 197 г. Минска»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b="1" dirty="0" smtClean="0"/>
              <a:t>Чтобы работа команды была эффективной необходимо:</a:t>
            </a:r>
            <a:endParaRPr lang="ru-RU" sz="1300" dirty="0" smtClean="0"/>
          </a:p>
          <a:p>
            <a:pPr lvl="0"/>
            <a:r>
              <a:rPr lang="ru-RU" sz="1300" dirty="0" smtClean="0"/>
              <a:t>Доверять друг другу и знать, что никто не подведет;</a:t>
            </a:r>
          </a:p>
          <a:p>
            <a:pPr lvl="0"/>
            <a:r>
              <a:rPr lang="ru-RU" sz="1300" dirty="0" smtClean="0"/>
              <a:t>Следовать общей цели;</a:t>
            </a:r>
          </a:p>
          <a:p>
            <a:pPr lvl="0"/>
            <a:r>
              <a:rPr lang="ru-RU" sz="1300" dirty="0" smtClean="0"/>
              <a:t>Уметь слушать и слышать.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b="1" dirty="0" smtClean="0"/>
              <a:t>Что нужно для того, чтобы сплотить и объединить команду:</a:t>
            </a:r>
            <a:endParaRPr lang="ru-RU" sz="1300" dirty="0" smtClean="0"/>
          </a:p>
          <a:p>
            <a:pPr lvl="0"/>
            <a:r>
              <a:rPr lang="ru-RU" sz="1300" dirty="0" smtClean="0"/>
              <a:t>Руководитель команды должен своим примером демонстрировать инициативу и вовлеченность в общую работу;</a:t>
            </a:r>
          </a:p>
          <a:p>
            <a:pPr lvl="0"/>
            <a:r>
              <a:rPr lang="ru-RU" sz="1300" dirty="0" smtClean="0"/>
              <a:t>Личный вклад каждого члена команды, уверенность в том, что мнение каждого важно и необходимо;</a:t>
            </a:r>
          </a:p>
          <a:p>
            <a:pPr lvl="0"/>
            <a:r>
              <a:rPr lang="ru-RU" sz="1300" dirty="0" smtClean="0"/>
              <a:t>Правильное стимулирование руководителем команды деятельности всех членов команды, поощрение вложенного труда и вклада каждого члена команды.</a:t>
            </a:r>
          </a:p>
          <a:p>
            <a:r>
              <a:rPr lang="ru-RU" sz="1300" dirty="0" smtClean="0"/>
              <a:t>Подводя итог, хотим вам пожелать успехов и терпения в создании команды единомышленников в рамках проекта «Информатика без розетки»</a:t>
            </a:r>
          </a:p>
          <a:p>
            <a:r>
              <a:rPr lang="ru-RU" sz="1300" dirty="0" smtClean="0"/>
              <a:t>Спасибо за внимание!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Наше учреждение образования «Детский сад № 197 г. Минска» в проекте «Информатика без розетки» с 2021-2022 учебного года. </a:t>
            </a:r>
          </a:p>
          <a:p>
            <a:r>
              <a:rPr lang="ru-RU" sz="1300" dirty="0" smtClean="0"/>
              <a:t>В 2021/2022 учебном году в проекте было задействовано 50 воспитанников (5 групп).</a:t>
            </a:r>
          </a:p>
          <a:p>
            <a:r>
              <a:rPr lang="ru-RU" sz="1300" dirty="0" smtClean="0"/>
              <a:t>В этом учебном году у нас стало меньше старших групп, поэтому мы набрали в кружок 3 группы - это 30 воспитанников. </a:t>
            </a:r>
            <a:endParaRPr lang="ru-RU" sz="1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>
              <a:defRPr/>
            </a:pPr>
            <a:r>
              <a:rPr lang="ru-RU" sz="1300" dirty="0" smtClean="0"/>
              <a:t>В нашем учреждении образования сертификаты </a:t>
            </a:r>
            <a:r>
              <a:rPr lang="ru-RU" sz="1300" dirty="0" err="1" smtClean="0"/>
              <a:t>тьютора</a:t>
            </a:r>
            <a:r>
              <a:rPr lang="ru-RU" sz="1300" dirty="0" smtClean="0"/>
              <a:t> имеют 4 педагога.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Как мы узнали о проекте?</a:t>
            </a:r>
          </a:p>
          <a:p>
            <a:r>
              <a:rPr lang="ru-RU" sz="1300" dirty="0" smtClean="0"/>
              <a:t>В августе 2021 года из управления по образованию администрации Партизанского района г. Минска поступила информация о проекте «Информатика без розетки». </a:t>
            </a:r>
          </a:p>
          <a:p>
            <a:r>
              <a:rPr lang="ru-RU" sz="1300" dirty="0" smtClean="0"/>
              <a:t>Наш заведующий - Быкова Лариса Васильевна, заинтересовалась проектом, так как в своё время работала с программой «</a:t>
            </a:r>
            <a:r>
              <a:rPr lang="ru-RU" sz="1300" dirty="0" err="1" smtClean="0"/>
              <a:t>Бескомпьютерная</a:t>
            </a:r>
            <a:r>
              <a:rPr lang="ru-RU" sz="1300" dirty="0" smtClean="0"/>
              <a:t> информатика» образовательной системы «Школа 2100». </a:t>
            </a:r>
          </a:p>
          <a:p>
            <a:r>
              <a:rPr lang="ru-RU" sz="1300" dirty="0" smtClean="0"/>
              <a:t>Поэтому она решила попробовать запустить проект «Информатика без розетки» в нашем учреждении и взяла на себя на старте всю инициативу. </a:t>
            </a:r>
          </a:p>
          <a:p>
            <a:r>
              <a:rPr lang="ru-RU" sz="1300" dirty="0" smtClean="0"/>
              <a:t>Она проанализировала кто из педагогического коллектива по складу ума, по образованию, мог бы принять участие в проекте «Информатика без розетки».  </a:t>
            </a:r>
          </a:p>
          <a:p>
            <a:r>
              <a:rPr lang="ru-RU" sz="1300" dirty="0" smtClean="0"/>
              <a:t>После проведенной беседы с потенциальными </a:t>
            </a:r>
            <a:r>
              <a:rPr lang="ru-RU" sz="1300" dirty="0" err="1" smtClean="0"/>
              <a:t>тьюторами</a:t>
            </a:r>
            <a:r>
              <a:rPr lang="ru-RU" sz="1300" dirty="0" smtClean="0"/>
              <a:t> выяснилось, что кто-то согласился, кто-то отказался. Дальше, в августе месяце нашей команде новаторов, которая согласилась принять участие в проекте, предстояло пройти </a:t>
            </a:r>
            <a:r>
              <a:rPr lang="ru-RU" sz="1300" dirty="0" err="1" smtClean="0"/>
              <a:t>онлайн-обучение</a:t>
            </a:r>
            <a:r>
              <a:rPr lang="ru-RU" sz="1300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Руководителем нашей команды стала заведующая Быкова Лариса Васильевна. </a:t>
            </a:r>
          </a:p>
          <a:p>
            <a:r>
              <a:rPr lang="ru-RU" sz="1300" dirty="0" smtClean="0"/>
              <a:t>Каждый этап обучения мы проходили вместе. Особенно командная форма работы нам помогала при сдаче тестов. </a:t>
            </a:r>
          </a:p>
          <a:p>
            <a:r>
              <a:rPr lang="ru-RU" sz="1300" dirty="0" smtClean="0"/>
              <a:t>Педагоги - </a:t>
            </a:r>
            <a:r>
              <a:rPr lang="ru-RU" sz="1300" dirty="0" err="1" smtClean="0"/>
              <a:t>тьюторы</a:t>
            </a:r>
            <a:r>
              <a:rPr lang="ru-RU" sz="1300" dirty="0" smtClean="0"/>
              <a:t> после пройденного обучения и получения долгожданных сертификатов четко знали, какие для них открылись новые основные направления деятельности в образовательном процессе по программе объединения по интересам «Информатика без розетки».</a:t>
            </a:r>
          </a:p>
          <a:p>
            <a:r>
              <a:rPr lang="ru-RU" sz="1300" dirty="0" smtClean="0"/>
              <a:t> </a:t>
            </a:r>
          </a:p>
          <a:p>
            <a:r>
              <a:rPr lang="ru-RU" sz="1300" dirty="0" smtClean="0"/>
              <a:t>К нам присоединились коллеги, которые не проходили обучение, но прониклись также идеей проекта. Таким образом, у нас сложилась дружная команда единомышленников из 7 человек:</a:t>
            </a:r>
          </a:p>
          <a:p>
            <a:r>
              <a:rPr lang="ru-RU" sz="1300" dirty="0" smtClean="0"/>
              <a:t>    - заведующий детским садом; </a:t>
            </a:r>
          </a:p>
          <a:p>
            <a:r>
              <a:rPr lang="ru-RU" sz="1300" dirty="0" smtClean="0"/>
              <a:t>    - два воспитателя дошкольного образования; </a:t>
            </a:r>
          </a:p>
          <a:p>
            <a:r>
              <a:rPr lang="ru-RU" sz="1300" dirty="0" smtClean="0"/>
              <a:t>    - завхоз; </a:t>
            </a:r>
          </a:p>
          <a:p>
            <a:r>
              <a:rPr lang="ru-RU" sz="1300" dirty="0" smtClean="0"/>
              <a:t>    - учитель-дефектолог; </a:t>
            </a:r>
          </a:p>
          <a:p>
            <a:r>
              <a:rPr lang="ru-RU" sz="1300" dirty="0" smtClean="0"/>
              <a:t>    - педагог-психолог; </a:t>
            </a:r>
          </a:p>
          <a:p>
            <a:r>
              <a:rPr lang="ru-RU" sz="1300" dirty="0" smtClean="0"/>
              <a:t>    - музыкальный руководитель. </a:t>
            </a:r>
          </a:p>
          <a:p>
            <a:r>
              <a:rPr lang="ru-RU" sz="1300" dirty="0" smtClean="0"/>
              <a:t>Это как говорится основной состав, в нашу команду сейчас входят еще и другие педагоги, которые не имеют сертификатов, но принимают активное участие в подготовке материалов к занятиям и различным активностям в рамках проекта.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Итак, команда собрана, сертификаты получены, далее следует запуск проекта. </a:t>
            </a:r>
          </a:p>
          <a:p>
            <a:r>
              <a:rPr lang="ru-RU" sz="1300" dirty="0" smtClean="0"/>
              <a:t>В первую очередь всем необходимо было подробно познакомиться с содержанием занятий и распечатать необходимый наглядно-дидактический материал к занятиям. </a:t>
            </a:r>
          </a:p>
          <a:p>
            <a:r>
              <a:rPr lang="ru-RU" sz="1300" dirty="0" smtClean="0"/>
              <a:t>Мы командой посовещались и решили, что для успешного запуска проекта нам необходимо закупить все необходимые материалы и оборудование. Чтобы этот процесс проходил быстрее и эффективнее, мы разделили обязанности между членами команды. Два воспитателя дошкольного образования занимались закупкой всего необходимого материально-технической базы: принтер с цветной печатью, ламинатор, бумажная продукция, канцелярские товары, другие два воспитателя занимались печатью и </a:t>
            </a:r>
            <a:r>
              <a:rPr lang="ru-RU" sz="1300" dirty="0" err="1" smtClean="0"/>
              <a:t>ламинированием</a:t>
            </a:r>
            <a:r>
              <a:rPr lang="ru-RU" sz="1300" dirty="0" smtClean="0"/>
              <a:t> наглядно-дидактических материалов.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Следующий этап - чтобы набрать воспитанников в кружок «Информатика без розетки», были проведены родительские собрания в старших группах. </a:t>
            </a:r>
          </a:p>
          <a:p>
            <a:r>
              <a:rPr lang="ru-RU" sz="1300" dirty="0" smtClean="0"/>
              <a:t>В нашей команде все роли также были распределены и согласованы.</a:t>
            </a:r>
          </a:p>
          <a:p>
            <a:r>
              <a:rPr lang="ru-RU" sz="1300" dirty="0" smtClean="0"/>
              <a:t>Собрания с родителями проводили </a:t>
            </a:r>
            <a:r>
              <a:rPr lang="ru-RU" sz="1300" dirty="0" err="1" smtClean="0"/>
              <a:t>тьюторы</a:t>
            </a:r>
            <a:r>
              <a:rPr lang="ru-RU" sz="1300" dirty="0" smtClean="0"/>
              <a:t> – воспитатели старших групп. Они рассказывали подробную информацию о проекте, а заведующий проводила мотивированную беседу с родителями и разъясняла актуальность новых знаний для их детей в рамках проекта «Информатика без розетки».</a:t>
            </a:r>
          </a:p>
          <a:p>
            <a:r>
              <a:rPr lang="ru-RU" sz="1300" dirty="0" err="1" smtClean="0"/>
              <a:t>Тьютор</a:t>
            </a:r>
            <a:r>
              <a:rPr lang="ru-RU" sz="1300" dirty="0" smtClean="0"/>
              <a:t>, которая не работала в старших группах готовила для родителей информационные брошюры. Мы их предлагались родителям по окончанию родительского собрания и размещали в информационных уголках старших групп.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Педагог-психолог проводила опрос законных представителей воспитанников о заинтересованности в новой образовательной услуге «Информатика без розетки». Опрос показал, что 87% законных представителей воспитанников старших групп изъявили желание, чтобы их дети посещали данный кружок.  Далее, когда были набраны группы, педагог-психолог проводила стартовую и итоговую диагностику с воспитанниками, которые посещали кружок «Информатика без розетки».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300" dirty="0" smtClean="0"/>
              <a:t>В процессе сотрудничества с заинтересованными родителями была создана игрушка котенка </a:t>
            </a:r>
            <a:r>
              <a:rPr lang="ru-RU" sz="1300" dirty="0" err="1" smtClean="0"/>
              <a:t>Алесика</a:t>
            </a:r>
            <a:r>
              <a:rPr lang="ru-RU" sz="1300" dirty="0" smtClean="0"/>
              <a:t>, которая активно используется на занятиях. </a:t>
            </a:r>
          </a:p>
          <a:p>
            <a:r>
              <a:rPr lang="ru-RU" sz="1300" dirty="0" smtClean="0"/>
              <a:t> Хотелось бы отметить, что руководителем и </a:t>
            </a:r>
            <a:r>
              <a:rPr lang="ru-RU" sz="1300" dirty="0" err="1" smtClean="0"/>
              <a:t>мотиватором</a:t>
            </a:r>
            <a:r>
              <a:rPr lang="ru-RU" sz="1300" dirty="0" smtClean="0"/>
              <a:t> нашей команды была и остается наша заведующая Лариса Васильевна. Она постоянно ориентирует нас на активные действия, мотивируя себя и других, несмотря на любые проблемы. Ежемесячно постоянно мы собираемся всей командой у Ларисы Васильевна в кабинете, где подводим итоги, обсуждаем проблемные моменты, планы на будущее, делимся своими впечатлениями, рассказываем о педагогических находках. Наш руководитель систематически посещает занятия в кружке. </a:t>
            </a:r>
          </a:p>
          <a:p>
            <a:r>
              <a:rPr lang="ru-RU" sz="1300" dirty="0" smtClean="0"/>
              <a:t>С нашей точки зрения, успех нашей команды состоит в том, что именно наш руководитель как никто другой заинтересована в нашей общей работе по проекту «Информатика без розетки»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9238-8DA6-4088-BB91-D3ACBC8A934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D019-DFF9-48E5-B88B-6C282609C208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03D2-F9D2-4950-AC81-344A70012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876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98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98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29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37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988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581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243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001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679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21986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709</Words>
  <Application>Microsoft Office PowerPoint</Application>
  <PresentationFormat>Произвольный</PresentationFormat>
  <Paragraphs>56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Martinkevich</cp:lastModifiedBy>
  <cp:revision>18</cp:revision>
  <dcterms:created xsi:type="dcterms:W3CDTF">2023-03-27T13:16:49Z</dcterms:created>
  <dcterms:modified xsi:type="dcterms:W3CDTF">2023-03-31T07:34:56Z</dcterms:modified>
</cp:coreProperties>
</file>